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0" r:id="rId2"/>
    <p:sldId id="265" r:id="rId3"/>
    <p:sldId id="262" r:id="rId4"/>
    <p:sldId id="269" r:id="rId5"/>
    <p:sldId id="272" r:id="rId6"/>
    <p:sldId id="260" r:id="rId7"/>
    <p:sldId id="274" r:id="rId8"/>
    <p:sldId id="276" r:id="rId9"/>
    <p:sldId id="277" r:id="rId10"/>
    <p:sldId id="279"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1"/>
    <p:restoredTop sz="79630"/>
  </p:normalViewPr>
  <p:slideViewPr>
    <p:cSldViewPr snapToGrid="0" snapToObjects="1">
      <p:cViewPr varScale="1">
        <p:scale>
          <a:sx n="79" d="100"/>
          <a:sy n="79" d="100"/>
        </p:scale>
        <p:origin x="110"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12/20/2018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12/20/2018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12/20/2018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12/20/2018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12/20/2018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12/20/2018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12/20/2018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12/20/2018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12/20/2018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12/20/2018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12/20/2018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12/20/2018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a:t>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064409" cy="2754086"/>
          </a:xfrm>
        </p:spPr>
        <p:txBody>
          <a:bodyPr anchor="t">
            <a:normAutofit/>
          </a:bodyPr>
          <a:lstStyle/>
          <a:p>
            <a:endParaRPr lang="en-US" sz="180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During this discussion this sparked our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838200" y="2015406"/>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At what point in the inspection grade scale does the Yelp rating get impacted?</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lnSpcReduction="10000"/>
          </a:bodyPr>
          <a:lstStyle/>
          <a:p>
            <a:pPr indent="-228600">
              <a:buFont typeface="Arial" panose="020B0604020202020204" pitchFamily="34" charset="0"/>
              <a:buChar char="•"/>
            </a:pPr>
            <a:r>
              <a:rPr lang="en-US" sz="1800" dirty="0"/>
              <a:t>If a restaurant has a higher health score, then it would be more popular  then a restaurant with a lower health score grade. </a:t>
            </a:r>
          </a:p>
          <a:p>
            <a:pPr indent="-228600">
              <a:buFont typeface="Arial" panose="020B0604020202020204" pitchFamily="34" charset="0"/>
              <a:buChar char="•"/>
            </a:pPr>
            <a:r>
              <a:rPr lang="en-US" sz="1800" dirty="0"/>
              <a:t>If a restaurant has at least 3 stars,  the health score will have an impact on its popularity.</a:t>
            </a:r>
          </a:p>
          <a:p>
            <a:pPr indent="-228600">
              <a:buFont typeface="Arial" panose="020B0604020202020204" pitchFamily="34" charset="0"/>
              <a:buChar char="•"/>
            </a:pPr>
            <a:r>
              <a:rPr lang="en-US" sz="1800" dirty="0"/>
              <a:t> The higher the price of a restaurant, the higher chance it will have a higher health grade. </a:t>
            </a:r>
          </a:p>
          <a:p>
            <a:pPr indent="-228600">
              <a:buFont typeface="Arial" panose="020B0604020202020204" pitchFamily="34" charset="0"/>
              <a:buChar char="•"/>
            </a:pPr>
            <a:r>
              <a:rPr lang="en-US" sz="1800" dirty="0"/>
              <a:t>The most common grade is “B” while the cleanliest type of restaurant serves French food.</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57718-459A-E64C-8E5F-54488120877C}"/>
              </a:ext>
            </a:extLst>
          </p:cNvPr>
          <p:cNvPicPr>
            <a:picLocks noChangeAspect="1"/>
          </p:cNvPicPr>
          <p:nvPr/>
        </p:nvPicPr>
        <p:blipFill>
          <a:blip r:embed="rId3"/>
          <a:stretch>
            <a:fillRect/>
          </a:stretch>
        </p:blipFill>
        <p:spPr>
          <a:xfrm>
            <a:off x="1583625" y="2426818"/>
            <a:ext cx="2951800" cy="3997637"/>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4"/>
          <a:stretch>
            <a:fillRect/>
          </a:stretch>
        </p:blipFill>
        <p:spPr>
          <a:xfrm>
            <a:off x="6445073" y="2727482"/>
            <a:ext cx="5455917" cy="3396308"/>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2022601"/>
            <a:ext cx="7161017" cy="4154361"/>
          </a:xfrm>
        </p:spPr>
        <p:txBody>
          <a:bodyPr vert="horz" lIns="91440" tIns="45720" rIns="91440" bIns="45720" rtlCol="0">
            <a:normAutofit/>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742950" lvl="1" indent="-228600">
              <a:buFont typeface="Arial" panose="020B0604020202020204" pitchFamily="34" charset="0"/>
              <a:buChar char="•"/>
            </a:pPr>
            <a:r>
              <a:rPr lang="en-US" sz="2000" dirty="0"/>
              <a:t>Dropped all “Inactive” status</a:t>
            </a:r>
          </a:p>
          <a:p>
            <a:pPr marL="742950" lvl="1" indent="-228600">
              <a:buFont typeface="Arial" panose="020B0604020202020204" pitchFamily="34" charset="0"/>
              <a:buChar char="•"/>
            </a:pPr>
            <a:r>
              <a:rPr lang="en-US" sz="2000" dirty="0"/>
              <a:t>Using only business categorized as “Restaurants”</a:t>
            </a:r>
          </a:p>
          <a:p>
            <a:pPr marL="742950" lvl="1" indent="-228600">
              <a:buFont typeface="Arial" panose="020B0604020202020204" pitchFamily="34" charset="0"/>
              <a:buChar char="•"/>
            </a:pPr>
            <a:r>
              <a:rPr lang="en-US" sz="2000" dirty="0"/>
              <a:t>Dropped restaurants designated as “Fast Food”</a:t>
            </a:r>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604</Words>
  <Application>Microsoft Office PowerPoint</Application>
  <PresentationFormat>Widescreen</PresentationFormat>
  <Paragraphs>55</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1</cp:revision>
  <dcterms:created xsi:type="dcterms:W3CDTF">2018-12-21T02:41:42Z</dcterms:created>
  <dcterms:modified xsi:type="dcterms:W3CDTF">2018-12-21T02:42:48Z</dcterms:modified>
</cp:coreProperties>
</file>