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0" r:id="rId2"/>
    <p:sldId id="265" r:id="rId3"/>
    <p:sldId id="262" r:id="rId4"/>
    <p:sldId id="269" r:id="rId5"/>
    <p:sldId id="272" r:id="rId6"/>
    <p:sldId id="260" r:id="rId7"/>
    <p:sldId id="274" r:id="rId8"/>
    <p:sldId id="276" r:id="rId9"/>
    <p:sldId id="277" r:id="rId10"/>
    <p:sldId id="279" r:id="rId11"/>
    <p:sldId id="282" r:id="rId12"/>
    <p:sldId id="28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p:restoredTop sz="79630"/>
  </p:normalViewPr>
  <p:slideViewPr>
    <p:cSldViewPr snapToGrid="0" snapToObjects="1">
      <p:cViewPr varScale="1">
        <p:scale>
          <a:sx n="69" d="100"/>
          <a:sy n="69" d="100"/>
        </p:scale>
        <p:origin x="12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11</a:t>
            </a:fld>
            <a:endParaRPr lang="en-US"/>
          </a:p>
        </p:txBody>
      </p:sp>
    </p:spTree>
    <p:extLst>
      <p:ext uri="{BB962C8B-B14F-4D97-AF65-F5344CB8AC3E}">
        <p14:creationId xmlns:p14="http://schemas.microsoft.com/office/powerpoint/2010/main" val="27408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12</a:t>
            </a:fld>
            <a:endParaRPr lang="en-US"/>
          </a:p>
        </p:txBody>
      </p:sp>
    </p:spTree>
    <p:extLst>
      <p:ext uri="{BB962C8B-B14F-4D97-AF65-F5344CB8AC3E}">
        <p14:creationId xmlns:p14="http://schemas.microsoft.com/office/powerpoint/2010/main" val="357633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064409" cy="2754086"/>
          </a:xfrm>
        </p:spPr>
        <p:txBody>
          <a:bodyPr anchor="t">
            <a:normAutofit/>
          </a:bodyPr>
          <a:lstStyle/>
          <a:p>
            <a:r>
              <a:rPr lang="en-US" sz="1800" dirty="0"/>
              <a:t>Average health grade  </a:t>
            </a:r>
          </a:p>
          <a:p>
            <a:pPr lvl="1"/>
            <a:r>
              <a:rPr lang="en-US" sz="1400" dirty="0"/>
              <a:t>A</a:t>
            </a:r>
          </a:p>
          <a:p>
            <a:pPr lvl="1"/>
            <a:r>
              <a:rPr lang="en-US" sz="1400" dirty="0"/>
              <a:t>95% of the restaurants</a:t>
            </a:r>
          </a:p>
          <a:p>
            <a:r>
              <a:rPr lang="en-US" sz="1800" dirty="0"/>
              <a:t>Average number of review</a:t>
            </a:r>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089-5166-4FB3-A779-5ED36EF883C1}"/>
              </a:ext>
            </a:extLst>
          </p:cNvPr>
          <p:cNvSpPr>
            <a:spLocks noGrp="1"/>
          </p:cNvSpPr>
          <p:nvPr>
            <p:ph type="title"/>
          </p:nvPr>
        </p:nvSpPr>
        <p:spPr>
          <a:xfrm>
            <a:off x="609601" y="4819963"/>
            <a:ext cx="10923638" cy="1317643"/>
          </a:xfrm>
        </p:spPr>
        <p:txBody>
          <a:bodyPr vert="horz" lIns="91440" tIns="45720" rIns="91440" bIns="45720" rtlCol="0" anchor="b">
            <a:normAutofit/>
          </a:bodyPr>
          <a:lstStyle/>
          <a:p>
            <a:pPr algn="ctr"/>
            <a:r>
              <a:rPr lang="en-US" kern="1200" dirty="0">
                <a:solidFill>
                  <a:schemeClr val="tx1"/>
                </a:solidFill>
                <a:latin typeface="+mj-lt"/>
                <a:ea typeface="+mj-ea"/>
                <a:cs typeface="+mj-cs"/>
              </a:rPr>
              <a:t>Yummy In Your Tummy</a:t>
            </a:r>
          </a:p>
        </p:txBody>
      </p:sp>
      <p:pic>
        <p:nvPicPr>
          <p:cNvPr id="1026" name="Picture 2" descr="Image result for bottega louie logo">
            <a:extLst>
              <a:ext uri="{FF2B5EF4-FFF2-40B4-BE49-F238E27FC236}">
                <a16:creationId xmlns:a16="http://schemas.microsoft.com/office/drawing/2014/main" id="{693EAE08-5374-4A51-8949-669129EA7F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8" r="4682" b="-2"/>
          <a:stretch/>
        </p:blipFill>
        <p:spPr bwMode="auto">
          <a:xfrm>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DE736FF5-CDE2-4FAB-8B9A-BD7D81742D4A}"/>
              </a:ext>
            </a:extLst>
          </p:cNvPr>
          <p:cNvPicPr>
            <a:picLocks noGrp="1" noChangeAspect="1"/>
          </p:cNvPicPr>
          <p:nvPr>
            <p:ph idx="1"/>
          </p:nvPr>
        </p:nvPicPr>
        <p:blipFill rotWithShape="1">
          <a:blip r:embed="rId4">
            <a:extLst/>
          </a:blip>
          <a:srcRect l="8846" r="10531" b="-1"/>
          <a:stretch/>
        </p:blipFill>
        <p:spPr>
          <a:xfrm>
            <a:off x="6095999" y="-681"/>
            <a:ext cx="6096001" cy="4253215"/>
          </a:xfrm>
          <a:prstGeom prst="rect">
            <a:avLst/>
          </a:prstGeom>
        </p:spPr>
      </p:pic>
      <p:cxnSp>
        <p:nvCxnSpPr>
          <p:cNvPr id="71" name="Straight Connector 70">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89D83A3-BC96-4F2E-BDFE-ED015DBC75FF}"/>
              </a:ext>
            </a:extLst>
          </p:cNvPr>
          <p:cNvPicPr>
            <a:picLocks noChangeAspect="1"/>
          </p:cNvPicPr>
          <p:nvPr/>
        </p:nvPicPr>
        <p:blipFill>
          <a:blip r:embed="rId5"/>
          <a:stretch>
            <a:fillRect/>
          </a:stretch>
        </p:blipFill>
        <p:spPr>
          <a:xfrm>
            <a:off x="2932771" y="1410631"/>
            <a:ext cx="5334558" cy="3877836"/>
          </a:xfrm>
          <a:prstGeom prst="rect">
            <a:avLst/>
          </a:prstGeom>
        </p:spPr>
      </p:pic>
    </p:spTree>
    <p:extLst>
      <p:ext uri="{BB962C8B-B14F-4D97-AF65-F5344CB8AC3E}">
        <p14:creationId xmlns:p14="http://schemas.microsoft.com/office/powerpoint/2010/main" val="4262776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57718-459A-E64C-8E5F-54488120877C}"/>
              </a:ext>
            </a:extLst>
          </p:cNvPr>
          <p:cNvPicPr>
            <a:picLocks noChangeAspect="1"/>
          </p:cNvPicPr>
          <p:nvPr/>
        </p:nvPicPr>
        <p:blipFill>
          <a:blip r:embed="rId3"/>
          <a:stretch>
            <a:fillRect/>
          </a:stretch>
        </p:blipFill>
        <p:spPr>
          <a:xfrm>
            <a:off x="1583625" y="2426818"/>
            <a:ext cx="2951800"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4"/>
          <a:stretch>
            <a:fillRect/>
          </a:stretch>
        </p:blipFill>
        <p:spPr>
          <a:xfrm>
            <a:off x="6445073" y="2727482"/>
            <a:ext cx="5455917" cy="3396308"/>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602</Words>
  <Application>Microsoft Office PowerPoint</Application>
  <PresentationFormat>Widescreen</PresentationFormat>
  <Paragraphs>61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Yummy In Your Tummy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8</cp:revision>
  <dcterms:created xsi:type="dcterms:W3CDTF">2018-12-21T02:41:42Z</dcterms:created>
  <dcterms:modified xsi:type="dcterms:W3CDTF">2018-12-21T03:41:42Z</dcterms:modified>
</cp:coreProperties>
</file>