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93"/>
  </p:notesMasterIdLst>
  <p:handoutMasterIdLst>
    <p:handoutMasterId r:id="rId94"/>
  </p:handoutMasterIdLst>
  <p:sldIdLst>
    <p:sldId id="809" r:id="rId2"/>
    <p:sldId id="876" r:id="rId3"/>
    <p:sldId id="877" r:id="rId4"/>
    <p:sldId id="851" r:id="rId5"/>
    <p:sldId id="880" r:id="rId6"/>
    <p:sldId id="891" r:id="rId7"/>
    <p:sldId id="881" r:id="rId8"/>
    <p:sldId id="882" r:id="rId9"/>
    <p:sldId id="883" r:id="rId10"/>
    <p:sldId id="879" r:id="rId11"/>
    <p:sldId id="885" r:id="rId12"/>
    <p:sldId id="886" r:id="rId13"/>
    <p:sldId id="887" r:id="rId14"/>
    <p:sldId id="888" r:id="rId15"/>
    <p:sldId id="889" r:id="rId16"/>
    <p:sldId id="890" r:id="rId17"/>
    <p:sldId id="892" r:id="rId18"/>
    <p:sldId id="893" r:id="rId19"/>
    <p:sldId id="895" r:id="rId20"/>
    <p:sldId id="896" r:id="rId21"/>
    <p:sldId id="897" r:id="rId22"/>
    <p:sldId id="898" r:id="rId23"/>
    <p:sldId id="899" r:id="rId24"/>
    <p:sldId id="900" r:id="rId25"/>
    <p:sldId id="931" r:id="rId26"/>
    <p:sldId id="952" r:id="rId27"/>
    <p:sldId id="953" r:id="rId28"/>
    <p:sldId id="954" r:id="rId29"/>
    <p:sldId id="955" r:id="rId30"/>
    <p:sldId id="956" r:id="rId31"/>
    <p:sldId id="957" r:id="rId32"/>
    <p:sldId id="958" r:id="rId33"/>
    <p:sldId id="961" r:id="rId34"/>
    <p:sldId id="959" r:id="rId35"/>
    <p:sldId id="960" r:id="rId36"/>
    <p:sldId id="962" r:id="rId37"/>
    <p:sldId id="963" r:id="rId38"/>
    <p:sldId id="964" r:id="rId39"/>
    <p:sldId id="966" r:id="rId40"/>
    <p:sldId id="878" r:id="rId41"/>
    <p:sldId id="911" r:id="rId42"/>
    <p:sldId id="902" r:id="rId43"/>
    <p:sldId id="967" r:id="rId44"/>
    <p:sldId id="903" r:id="rId45"/>
    <p:sldId id="968" r:id="rId46"/>
    <p:sldId id="904" r:id="rId47"/>
    <p:sldId id="905" r:id="rId48"/>
    <p:sldId id="906" r:id="rId49"/>
    <p:sldId id="901" r:id="rId50"/>
    <p:sldId id="907" r:id="rId51"/>
    <p:sldId id="910" r:id="rId52"/>
    <p:sldId id="909" r:id="rId53"/>
    <p:sldId id="908" r:id="rId54"/>
    <p:sldId id="912" r:id="rId55"/>
    <p:sldId id="913" r:id="rId56"/>
    <p:sldId id="914" r:id="rId57"/>
    <p:sldId id="915" r:id="rId58"/>
    <p:sldId id="916" r:id="rId59"/>
    <p:sldId id="917" r:id="rId60"/>
    <p:sldId id="808" r:id="rId61"/>
    <p:sldId id="806" r:id="rId62"/>
    <p:sldId id="919" r:id="rId63"/>
    <p:sldId id="922" r:id="rId64"/>
    <p:sldId id="924" r:id="rId65"/>
    <p:sldId id="925" r:id="rId66"/>
    <p:sldId id="923" r:id="rId67"/>
    <p:sldId id="926" r:id="rId68"/>
    <p:sldId id="921" r:id="rId69"/>
    <p:sldId id="930" r:id="rId70"/>
    <p:sldId id="927" r:id="rId71"/>
    <p:sldId id="928" r:id="rId72"/>
    <p:sldId id="929" r:id="rId73"/>
    <p:sldId id="932" r:id="rId74"/>
    <p:sldId id="933" r:id="rId75"/>
    <p:sldId id="934" r:id="rId76"/>
    <p:sldId id="935" r:id="rId77"/>
    <p:sldId id="936" r:id="rId78"/>
    <p:sldId id="937" r:id="rId79"/>
    <p:sldId id="938" r:id="rId80"/>
    <p:sldId id="939" r:id="rId81"/>
    <p:sldId id="940" r:id="rId82"/>
    <p:sldId id="941" r:id="rId83"/>
    <p:sldId id="942" r:id="rId84"/>
    <p:sldId id="943" r:id="rId85"/>
    <p:sldId id="944" r:id="rId86"/>
    <p:sldId id="945" r:id="rId87"/>
    <p:sldId id="946" r:id="rId88"/>
    <p:sldId id="947" r:id="rId89"/>
    <p:sldId id="948" r:id="rId90"/>
    <p:sldId id="949" r:id="rId91"/>
    <p:sldId id="950" r:id="rId92"/>
  </p:sldIdLst>
  <p:sldSz cx="9144000" cy="6858000" type="screen4x3"/>
  <p:notesSz cx="7010400" cy="9199563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3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09" autoAdjust="0"/>
    <p:restoredTop sz="94637" autoAdjust="0"/>
  </p:normalViewPr>
  <p:slideViewPr>
    <p:cSldViewPr showGuides="1">
      <p:cViewPr varScale="1">
        <p:scale>
          <a:sx n="87" d="100"/>
          <a:sy n="87" d="100"/>
        </p:scale>
        <p:origin x="91" y="62"/>
      </p:cViewPr>
      <p:guideLst>
        <p:guide orient="horz" pos="73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6"/>
    </p:cViewPr>
  </p:sorterViewPr>
  <p:gridSpacing cx="180000" cy="180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17456A38-10EA-45D7-A65B-673B8D5382D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0005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427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5427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7D753045-8815-4174-A5C7-AFFCEFE8F4D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6269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91640" y="2709000"/>
            <a:ext cx="5760720" cy="14400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849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2000" y="549000"/>
            <a:ext cx="6300000" cy="216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8568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000" y="369000"/>
            <a:ext cx="6120000" cy="234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3066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000" y="369000"/>
            <a:ext cx="6660000" cy="306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1290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2000" y="189000"/>
            <a:ext cx="8280000" cy="1080000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000" y="1448999"/>
            <a:ext cx="8280000" cy="4140001"/>
          </a:xfrm>
        </p:spPr>
        <p:txBody>
          <a:bodyPr/>
          <a:lstStyle>
            <a:lvl1pPr marL="0" indent="0"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000" y="189000"/>
            <a:ext cx="7920000" cy="1080000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2000" y="1448999"/>
            <a:ext cx="6120000" cy="1800001"/>
          </a:xfrm>
        </p:spPr>
        <p:txBody>
          <a:bodyPr/>
          <a:lstStyle>
            <a:lvl1pPr marL="0" indent="0"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1202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2000" y="548641"/>
            <a:ext cx="7920000" cy="57607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3845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2000" y="548641"/>
            <a:ext cx="7200000" cy="5760720"/>
          </a:xfrm>
        </p:spPr>
        <p:txBody>
          <a:bodyPr lIns="90000" rIns="90000"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0427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131820" y="548639"/>
            <a:ext cx="2880360" cy="720091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08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000" y="549000"/>
            <a:ext cx="8280000" cy="396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324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000" y="549000"/>
            <a:ext cx="7560000" cy="306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7207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52000" y="549000"/>
            <a:ext cx="6840000" cy="198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9901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2000" y="189000"/>
            <a:ext cx="8640000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2000" y="1448999"/>
            <a:ext cx="8640000" cy="5040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3" r:id="rId2"/>
    <p:sldLayoutId id="2147483669" r:id="rId3"/>
    <p:sldLayoutId id="2147483659" r:id="rId4"/>
    <p:sldLayoutId id="2147483665" r:id="rId5"/>
    <p:sldLayoutId id="2147483664" r:id="rId6"/>
    <p:sldLayoutId id="2147483663" r:id="rId7"/>
    <p:sldLayoutId id="2147483662" r:id="rId8"/>
    <p:sldLayoutId id="2147483661" r:id="rId9"/>
    <p:sldLayoutId id="2147483667" r:id="rId10"/>
    <p:sldLayoutId id="2147483666" r:id="rId11"/>
    <p:sldLayoutId id="2147483668" r:id="rId12"/>
    <p:sldLayoutId id="2147483657" r:id="rId13"/>
    <p:sldLayoutId id="2147483658" r:id="rId14"/>
  </p:sldLayoutIdLst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0" indent="0" algn="l" rtl="0" fontAlgn="base">
        <a:spcBef>
          <a:spcPts val="0"/>
        </a:spcBef>
        <a:spcAft>
          <a:spcPct val="0"/>
        </a:spcAft>
        <a:buFontTx/>
        <a:buNone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ts val="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ts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ts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ts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Midterm Exam </a:t>
            </a:r>
            <a:r>
              <a:rPr lang="en-US" altLang="zh-TW" dirty="0" smtClean="0"/>
              <a:t>#2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8203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內容版面配置區 4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buffer;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assign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buffer,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buffer =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hugeInt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--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buffer.ptr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buffer.size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- 1; i++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buffer.ptr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&lt; 0 )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buffer.ptr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+= 10;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buffer.ptr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+ 1 ]--;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buffer.size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1 &amp;&amp;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buffer.ptr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buffer.size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- 1 ] == 0 )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buffer.size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assign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buffer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/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798250"/>
              </p:ext>
            </p:extLst>
          </p:nvPr>
        </p:nvGraphicFramePr>
        <p:xfrm>
          <a:off x="1872000" y="39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852191"/>
              </p:ext>
            </p:extLst>
          </p:nvPr>
        </p:nvGraphicFramePr>
        <p:xfrm>
          <a:off x="1872000" y="540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矩形 17"/>
          <p:cNvSpPr/>
          <p:nvPr/>
        </p:nvSpPr>
        <p:spPr bwMode="auto">
          <a:xfrm>
            <a:off x="4752000" y="360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93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7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93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012000" y="3969000"/>
            <a:ext cx="108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 err="1">
                <a:latin typeface="Lucida Console" panose="020B0609040504020204" pitchFamily="49" charset="0"/>
              </a:rPr>
              <a:t>hugeInt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292000" y="378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292000" y="432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24" name="直線單箭頭接點 23"/>
          <p:cNvCxnSpPr/>
          <p:nvPr/>
        </p:nvCxnSpPr>
        <p:spPr bwMode="auto">
          <a:xfrm flipH="1">
            <a:off x="4392000" y="450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9" name="矩形 38"/>
          <p:cNvSpPr/>
          <p:nvPr/>
        </p:nvSpPr>
        <p:spPr bwMode="auto">
          <a:xfrm>
            <a:off x="4752000" y="504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4932000" y="52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7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4932000" y="57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6012000" y="5409000"/>
            <a:ext cx="900000" cy="540000"/>
          </a:xfrm>
          <a:prstGeom prst="rect">
            <a:avLst/>
          </a:prstGeom>
          <a:noFill/>
        </p:spPr>
        <p:txBody>
          <a:bodyPr wrap="square" lIns="90000" tIns="46800" rIns="72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5292000" y="52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5292000" y="576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45" name="直線單箭頭接點 44"/>
          <p:cNvCxnSpPr/>
          <p:nvPr/>
        </p:nvCxnSpPr>
        <p:spPr bwMode="auto">
          <a:xfrm flipH="1">
            <a:off x="4392000" y="594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083735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內容版面配置區 4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buffer;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assign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buffer,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buffer =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hugeInt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--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buffer.ptr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buffer.size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- 1; i++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buffer.ptr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&lt; 0 )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buffer.ptr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+= 10;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buffer.ptr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+ 1 ]--;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buffer.size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1 &amp;&amp;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buffer.ptr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buffer.size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- 1 ] == 0 )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buffer.size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assign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buffer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/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798250"/>
              </p:ext>
            </p:extLst>
          </p:nvPr>
        </p:nvGraphicFramePr>
        <p:xfrm>
          <a:off x="1872000" y="39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146874"/>
              </p:ext>
            </p:extLst>
          </p:nvPr>
        </p:nvGraphicFramePr>
        <p:xfrm>
          <a:off x="1872000" y="540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矩形 17"/>
          <p:cNvSpPr/>
          <p:nvPr/>
        </p:nvSpPr>
        <p:spPr bwMode="auto">
          <a:xfrm>
            <a:off x="4752000" y="360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93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7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93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012000" y="3969000"/>
            <a:ext cx="108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 err="1">
                <a:latin typeface="Lucida Console" panose="020B0609040504020204" pitchFamily="49" charset="0"/>
              </a:rPr>
              <a:t>hugeInt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292000" y="378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292000" y="432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24" name="直線單箭頭接點 23"/>
          <p:cNvCxnSpPr/>
          <p:nvPr/>
        </p:nvCxnSpPr>
        <p:spPr bwMode="auto">
          <a:xfrm flipH="1">
            <a:off x="4392000" y="450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9" name="矩形 38"/>
          <p:cNvSpPr/>
          <p:nvPr/>
        </p:nvSpPr>
        <p:spPr bwMode="auto">
          <a:xfrm>
            <a:off x="4752000" y="504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4932000" y="52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7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4932000" y="57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6012000" y="5409000"/>
            <a:ext cx="900000" cy="540000"/>
          </a:xfrm>
          <a:prstGeom prst="rect">
            <a:avLst/>
          </a:prstGeom>
          <a:noFill/>
        </p:spPr>
        <p:txBody>
          <a:bodyPr wrap="square" lIns="90000" tIns="46800" rIns="72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5292000" y="52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5292000" y="576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45" name="直線單箭頭接點 44"/>
          <p:cNvCxnSpPr/>
          <p:nvPr/>
        </p:nvCxnSpPr>
        <p:spPr bwMode="auto">
          <a:xfrm flipH="1">
            <a:off x="4392000" y="594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284459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內容版面配置區 4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buffer;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assign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buffer,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buffer =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hugeInt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--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buffer.ptr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buffer.size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- 1; i++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buffer.ptr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&lt; 0 )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buffer.ptr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+= 10;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buffer.ptr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+ 1 ]--;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buffer.size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1 &amp;&amp;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buffer.ptr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buffer.size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- 1 ] == 0 )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buffer.size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assign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buffer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/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798250"/>
              </p:ext>
            </p:extLst>
          </p:nvPr>
        </p:nvGraphicFramePr>
        <p:xfrm>
          <a:off x="1872000" y="39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776980"/>
              </p:ext>
            </p:extLst>
          </p:nvPr>
        </p:nvGraphicFramePr>
        <p:xfrm>
          <a:off x="1872000" y="540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矩形 17"/>
          <p:cNvSpPr/>
          <p:nvPr/>
        </p:nvSpPr>
        <p:spPr bwMode="auto">
          <a:xfrm>
            <a:off x="4752000" y="360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93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7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93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012000" y="3969000"/>
            <a:ext cx="108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 err="1">
                <a:latin typeface="Lucida Console" panose="020B0609040504020204" pitchFamily="49" charset="0"/>
              </a:rPr>
              <a:t>hugeInt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292000" y="378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292000" y="432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24" name="直線單箭頭接點 23"/>
          <p:cNvCxnSpPr/>
          <p:nvPr/>
        </p:nvCxnSpPr>
        <p:spPr bwMode="auto">
          <a:xfrm flipH="1">
            <a:off x="4392000" y="450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9" name="矩形 38"/>
          <p:cNvSpPr/>
          <p:nvPr/>
        </p:nvSpPr>
        <p:spPr bwMode="auto">
          <a:xfrm>
            <a:off x="4752000" y="504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4932000" y="52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7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4932000" y="57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6012000" y="5409000"/>
            <a:ext cx="900000" cy="540000"/>
          </a:xfrm>
          <a:prstGeom prst="rect">
            <a:avLst/>
          </a:prstGeom>
          <a:noFill/>
        </p:spPr>
        <p:txBody>
          <a:bodyPr wrap="square" lIns="90000" tIns="46800" rIns="72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5292000" y="52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5292000" y="576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45" name="直線單箭頭接點 44"/>
          <p:cNvCxnSpPr/>
          <p:nvPr/>
        </p:nvCxnSpPr>
        <p:spPr bwMode="auto">
          <a:xfrm flipH="1">
            <a:off x="4392000" y="594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883833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內容版面配置區 4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buffer;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assign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buffer,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buffer =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hugeInt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--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buffer.ptr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buffer.size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- 1; i++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buffer.ptr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&lt; 0 )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buffer.ptr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+= 10;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buffer.ptr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+ 1 ]--;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buffer.size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1 &amp;&amp;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buffer.ptr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buffer.size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- 1 ] == 0 )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buffer.size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assign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buffer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/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798250"/>
              </p:ext>
            </p:extLst>
          </p:nvPr>
        </p:nvGraphicFramePr>
        <p:xfrm>
          <a:off x="1872000" y="39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341162"/>
              </p:ext>
            </p:extLst>
          </p:nvPr>
        </p:nvGraphicFramePr>
        <p:xfrm>
          <a:off x="1872000" y="540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矩形 17"/>
          <p:cNvSpPr/>
          <p:nvPr/>
        </p:nvSpPr>
        <p:spPr bwMode="auto">
          <a:xfrm>
            <a:off x="4752000" y="360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93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7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93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012000" y="3969000"/>
            <a:ext cx="108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 err="1">
                <a:latin typeface="Lucida Console" panose="020B0609040504020204" pitchFamily="49" charset="0"/>
              </a:rPr>
              <a:t>hugeInt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292000" y="378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292000" y="432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24" name="直線單箭頭接點 23"/>
          <p:cNvCxnSpPr/>
          <p:nvPr/>
        </p:nvCxnSpPr>
        <p:spPr bwMode="auto">
          <a:xfrm flipH="1">
            <a:off x="4392000" y="450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9" name="矩形 38"/>
          <p:cNvSpPr/>
          <p:nvPr/>
        </p:nvSpPr>
        <p:spPr bwMode="auto">
          <a:xfrm>
            <a:off x="4752000" y="504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4932000" y="52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7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4932000" y="57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6012000" y="5409000"/>
            <a:ext cx="900000" cy="540000"/>
          </a:xfrm>
          <a:prstGeom prst="rect">
            <a:avLst/>
          </a:prstGeom>
          <a:noFill/>
        </p:spPr>
        <p:txBody>
          <a:bodyPr wrap="square" lIns="90000" tIns="46800" rIns="72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5292000" y="52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5292000" y="576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45" name="直線單箭頭接點 44"/>
          <p:cNvCxnSpPr/>
          <p:nvPr/>
        </p:nvCxnSpPr>
        <p:spPr bwMode="auto">
          <a:xfrm flipH="1">
            <a:off x="4392000" y="594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938617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內容版面配置區 4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buffer;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assign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buffer,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buffer =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hugeInt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--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buffer.ptr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buffer.size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- 1; i++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buffer.ptr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&lt; 0 )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buffer.ptr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+= 10;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buffer.ptr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+ 1 ]--;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buffer.size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1 &amp;&amp;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buffer.ptr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buffer.size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- 1 ] == 0 )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buffer.size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assign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buffer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/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798250"/>
              </p:ext>
            </p:extLst>
          </p:nvPr>
        </p:nvGraphicFramePr>
        <p:xfrm>
          <a:off x="1872000" y="39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341162"/>
              </p:ext>
            </p:extLst>
          </p:nvPr>
        </p:nvGraphicFramePr>
        <p:xfrm>
          <a:off x="1872000" y="540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矩形 17"/>
          <p:cNvSpPr/>
          <p:nvPr/>
        </p:nvSpPr>
        <p:spPr bwMode="auto">
          <a:xfrm>
            <a:off x="4752000" y="360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93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7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93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012000" y="3969000"/>
            <a:ext cx="108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 err="1">
                <a:latin typeface="Lucida Console" panose="020B0609040504020204" pitchFamily="49" charset="0"/>
              </a:rPr>
              <a:t>hugeInt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292000" y="378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292000" y="432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24" name="直線單箭頭接點 23"/>
          <p:cNvCxnSpPr/>
          <p:nvPr/>
        </p:nvCxnSpPr>
        <p:spPr bwMode="auto">
          <a:xfrm flipH="1">
            <a:off x="4392000" y="450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9" name="矩形 38"/>
          <p:cNvSpPr/>
          <p:nvPr/>
        </p:nvSpPr>
        <p:spPr bwMode="auto">
          <a:xfrm>
            <a:off x="4752000" y="504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4932000" y="52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6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4932000" y="57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6012000" y="5409000"/>
            <a:ext cx="900000" cy="540000"/>
          </a:xfrm>
          <a:prstGeom prst="rect">
            <a:avLst/>
          </a:prstGeom>
          <a:noFill/>
        </p:spPr>
        <p:txBody>
          <a:bodyPr wrap="square" lIns="90000" tIns="46800" rIns="72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5292000" y="52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5292000" y="576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45" name="直線單箭頭接點 44"/>
          <p:cNvCxnSpPr/>
          <p:nvPr/>
        </p:nvCxnSpPr>
        <p:spPr bwMode="auto">
          <a:xfrm flipH="1">
            <a:off x="4392000" y="594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522593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內容版面配置區 4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assign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buffer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assign(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798250"/>
              </p:ext>
            </p:extLst>
          </p:nvPr>
        </p:nvGraphicFramePr>
        <p:xfrm>
          <a:off x="1872000" y="39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341162"/>
              </p:ext>
            </p:extLst>
          </p:nvPr>
        </p:nvGraphicFramePr>
        <p:xfrm>
          <a:off x="1872000" y="540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矩形 17"/>
          <p:cNvSpPr/>
          <p:nvPr/>
        </p:nvSpPr>
        <p:spPr bwMode="auto">
          <a:xfrm>
            <a:off x="4752000" y="360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93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6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93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012000" y="3969000"/>
            <a:ext cx="108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 err="1">
                <a:latin typeface="Lucida Console" panose="020B0609040504020204" pitchFamily="49" charset="0"/>
              </a:rPr>
              <a:t>hugeInt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292000" y="378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292000" y="432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24" name="直線單箭頭接點 23"/>
          <p:cNvCxnSpPr/>
          <p:nvPr/>
        </p:nvCxnSpPr>
        <p:spPr bwMode="auto">
          <a:xfrm flipH="1">
            <a:off x="4392000" y="450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9" name="矩形 38"/>
          <p:cNvSpPr/>
          <p:nvPr/>
        </p:nvSpPr>
        <p:spPr bwMode="auto">
          <a:xfrm>
            <a:off x="4752000" y="504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4932000" y="52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6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4932000" y="57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6012000" y="5409000"/>
            <a:ext cx="900000" cy="540000"/>
          </a:xfrm>
          <a:prstGeom prst="rect">
            <a:avLst/>
          </a:prstGeom>
          <a:noFill/>
        </p:spPr>
        <p:txBody>
          <a:bodyPr wrap="square" lIns="90000" tIns="46800" rIns="72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5292000" y="52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5292000" y="576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45" name="直線單箭頭接點 44"/>
          <p:cNvCxnSpPr/>
          <p:nvPr/>
        </p:nvCxnSpPr>
        <p:spPr bwMode="auto">
          <a:xfrm flipH="1">
            <a:off x="4392000" y="594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684010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內容版面配置區 4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assign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buffer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assign(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6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341162"/>
              </p:ext>
            </p:extLst>
          </p:nvPr>
        </p:nvGraphicFramePr>
        <p:xfrm>
          <a:off x="1872000" y="540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矩形 17"/>
          <p:cNvSpPr/>
          <p:nvPr/>
        </p:nvSpPr>
        <p:spPr bwMode="auto">
          <a:xfrm>
            <a:off x="4752000" y="360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93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6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93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012000" y="3969000"/>
            <a:ext cx="108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 err="1">
                <a:latin typeface="Lucida Console" panose="020B0609040504020204" pitchFamily="49" charset="0"/>
              </a:rPr>
              <a:t>hugeInt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292000" y="378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292000" y="432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4752000" y="504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4932000" y="52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6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4932000" y="57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6012000" y="5409000"/>
            <a:ext cx="900000" cy="540000"/>
          </a:xfrm>
          <a:prstGeom prst="rect">
            <a:avLst/>
          </a:prstGeom>
          <a:noFill/>
        </p:spPr>
        <p:txBody>
          <a:bodyPr wrap="square" lIns="90000" tIns="46800" rIns="72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5292000" y="52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5292000" y="576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45" name="直線單箭頭接點 44"/>
          <p:cNvCxnSpPr/>
          <p:nvPr/>
        </p:nvCxnSpPr>
        <p:spPr bwMode="auto">
          <a:xfrm flipH="1">
            <a:off x="4392000" y="594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900845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內容版面配置區 4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assign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buffer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assign(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867228"/>
              </p:ext>
            </p:extLst>
          </p:nvPr>
        </p:nvGraphicFramePr>
        <p:xfrm>
          <a:off x="2232000" y="3969000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341162"/>
              </p:ext>
            </p:extLst>
          </p:nvPr>
        </p:nvGraphicFramePr>
        <p:xfrm>
          <a:off x="1872000" y="540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矩形 17"/>
          <p:cNvSpPr/>
          <p:nvPr/>
        </p:nvSpPr>
        <p:spPr bwMode="auto">
          <a:xfrm>
            <a:off x="4752000" y="360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93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6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93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012000" y="3969000"/>
            <a:ext cx="108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 err="1">
                <a:latin typeface="Lucida Console" panose="020B0609040504020204" pitchFamily="49" charset="0"/>
              </a:rPr>
              <a:t>hugeInt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292000" y="378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292000" y="432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24" name="直線單箭頭接點 23"/>
          <p:cNvCxnSpPr/>
          <p:nvPr/>
        </p:nvCxnSpPr>
        <p:spPr bwMode="auto">
          <a:xfrm flipH="1">
            <a:off x="4392000" y="450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9" name="矩形 38"/>
          <p:cNvSpPr/>
          <p:nvPr/>
        </p:nvSpPr>
        <p:spPr bwMode="auto">
          <a:xfrm>
            <a:off x="4752000" y="504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4932000" y="52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6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4932000" y="57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6012000" y="5409000"/>
            <a:ext cx="900000" cy="540000"/>
          </a:xfrm>
          <a:prstGeom prst="rect">
            <a:avLst/>
          </a:prstGeom>
          <a:noFill/>
        </p:spPr>
        <p:txBody>
          <a:bodyPr wrap="square" lIns="90000" tIns="46800" rIns="72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5292000" y="52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5292000" y="576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45" name="直線單箭頭接點 44"/>
          <p:cNvCxnSpPr/>
          <p:nvPr/>
        </p:nvCxnSpPr>
        <p:spPr bwMode="auto">
          <a:xfrm flipH="1">
            <a:off x="4392000" y="594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663634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內容版面配置區 4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assign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buffer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assign(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394713"/>
              </p:ext>
            </p:extLst>
          </p:nvPr>
        </p:nvGraphicFramePr>
        <p:xfrm>
          <a:off x="2232000" y="3969000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341162"/>
              </p:ext>
            </p:extLst>
          </p:nvPr>
        </p:nvGraphicFramePr>
        <p:xfrm>
          <a:off x="1872000" y="540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矩形 17"/>
          <p:cNvSpPr/>
          <p:nvPr/>
        </p:nvSpPr>
        <p:spPr bwMode="auto">
          <a:xfrm>
            <a:off x="4752000" y="360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93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6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93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012000" y="3969000"/>
            <a:ext cx="108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 err="1">
                <a:latin typeface="Lucida Console" panose="020B0609040504020204" pitchFamily="49" charset="0"/>
              </a:rPr>
              <a:t>hugeInt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292000" y="378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292000" y="432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24" name="直線單箭頭接點 23"/>
          <p:cNvCxnSpPr/>
          <p:nvPr/>
        </p:nvCxnSpPr>
        <p:spPr bwMode="auto">
          <a:xfrm flipH="1">
            <a:off x="4392000" y="450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9" name="矩形 38"/>
          <p:cNvSpPr/>
          <p:nvPr/>
        </p:nvSpPr>
        <p:spPr bwMode="auto">
          <a:xfrm>
            <a:off x="4752000" y="504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4932000" y="52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6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4932000" y="57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6012000" y="5409000"/>
            <a:ext cx="900000" cy="540000"/>
          </a:xfrm>
          <a:prstGeom prst="rect">
            <a:avLst/>
          </a:prstGeom>
          <a:noFill/>
        </p:spPr>
        <p:txBody>
          <a:bodyPr wrap="square" lIns="90000" tIns="46800" rIns="72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5292000" y="52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5292000" y="576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45" name="直線單箭頭接點 44"/>
          <p:cNvCxnSpPr/>
          <p:nvPr/>
        </p:nvCxnSpPr>
        <p:spPr bwMode="auto">
          <a:xfrm flipH="1">
            <a:off x="4392000" y="594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883032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Wrong </a:t>
            </a:r>
            <a:r>
              <a:rPr lang="en-US" altLang="zh-TW" sz="3400" dirty="0">
                <a:latin typeface="+mn-lt"/>
              </a:rPr>
              <a:t>decrement</a:t>
            </a:r>
            <a:endParaRPr lang="zh-TW" altLang="en-US" sz="3400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decrement(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--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hugeInt.ptr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hugeInt.size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- 1;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hugeInt.ptr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&lt; 0 )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hugeInt.ptr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+= 10;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hugeInt.ptr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+ 1 ]--;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hugeInt.size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 1 &amp;&amp;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hugeInt.ptr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hugeInt.size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- 1 ] ==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hugeInt.size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hugeInt.size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 1 &amp;&amp;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hugeInt.ptr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hugeInt.size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- 1 ] ==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err="1" smtClean="0">
                <a:solidFill>
                  <a:srgbClr val="A31515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has a leading zero!\n"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3335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decrement(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buffer;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assign( buffer,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buffer =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hugeInt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--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buffer.ptr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buffer.size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buffer.ptr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&lt; 0 )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buffer.ptr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+= 10;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buffer.ptr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+ 1 ]--;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buffer.size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1 &amp;&amp;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buffer.ptr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buffer.size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- 1 ] == 0 )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buffer.size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buffer.size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1 &amp;&amp;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buffer.ptr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buffer.size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- 1 ] == 0 )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"buffer has a leading zero!\n"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assign(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buffer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= buffer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buffer.ptr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77743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decrement(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--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&lt; 0 )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+= 10;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+ 1 ]--;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1 &amp;&amp;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- 1 ] ==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1 &amp;&amp;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- 1 ] ==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 has a leading zero!\n"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67146"/>
              </p:ext>
            </p:extLst>
          </p:nvPr>
        </p:nvGraphicFramePr>
        <p:xfrm>
          <a:off x="1872000" y="540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 bwMode="auto">
          <a:xfrm>
            <a:off x="4752000" y="504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932000" y="52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7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4932000" y="57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012000" y="5409000"/>
            <a:ext cx="108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 err="1">
                <a:latin typeface="Lucida Console" panose="020B0609040504020204" pitchFamily="49" charset="0"/>
              </a:rPr>
              <a:t>hugeInt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292000" y="52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292000" y="576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12" name="直線單箭頭接點 11"/>
          <p:cNvCxnSpPr/>
          <p:nvPr/>
        </p:nvCxnSpPr>
        <p:spPr bwMode="auto">
          <a:xfrm flipH="1">
            <a:off x="4392000" y="594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4197099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decrement(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--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&lt; 0 )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+= 10;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+ 1 ]--;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1 &amp;&amp;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- 1 ] ==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1 &amp;&amp;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- 1 ] ==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 has a leading zero!\n"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776752"/>
              </p:ext>
            </p:extLst>
          </p:nvPr>
        </p:nvGraphicFramePr>
        <p:xfrm>
          <a:off x="1872000" y="540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 bwMode="auto">
          <a:xfrm>
            <a:off x="4752000" y="504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932000" y="52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7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4932000" y="57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012000" y="5409000"/>
            <a:ext cx="108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 err="1">
                <a:latin typeface="Lucida Console" panose="020B0609040504020204" pitchFamily="49" charset="0"/>
              </a:rPr>
              <a:t>hugeInt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292000" y="52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292000" y="576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12" name="直線單箭頭接點 11"/>
          <p:cNvCxnSpPr/>
          <p:nvPr/>
        </p:nvCxnSpPr>
        <p:spPr bwMode="auto">
          <a:xfrm flipH="1">
            <a:off x="4392000" y="594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611671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decrement(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--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&lt; 0 )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+= 10;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+ 1 ]--;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1 &amp;&amp;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- 1 ] ==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1 &amp;&amp;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- 1 ] ==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 has a leading zero!\n"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415898"/>
              </p:ext>
            </p:extLst>
          </p:nvPr>
        </p:nvGraphicFramePr>
        <p:xfrm>
          <a:off x="1872000" y="540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 bwMode="auto">
          <a:xfrm>
            <a:off x="4752000" y="504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932000" y="52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7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4932000" y="57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012000" y="5409000"/>
            <a:ext cx="108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 err="1">
                <a:latin typeface="Lucida Console" panose="020B0609040504020204" pitchFamily="49" charset="0"/>
              </a:rPr>
              <a:t>hugeInt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292000" y="52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292000" y="576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12" name="直線單箭頭接點 11"/>
          <p:cNvCxnSpPr/>
          <p:nvPr/>
        </p:nvCxnSpPr>
        <p:spPr bwMode="auto">
          <a:xfrm flipH="1">
            <a:off x="4392000" y="594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324011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decrement(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--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&lt; 0 )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+= 10;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+ 1 ]--;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1 &amp;&amp;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- 1 ] ==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1 &amp;&amp;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- 1 ] ==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 has a leading zero!\n"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605146"/>
              </p:ext>
            </p:extLst>
          </p:nvPr>
        </p:nvGraphicFramePr>
        <p:xfrm>
          <a:off x="1872000" y="540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 bwMode="auto">
          <a:xfrm>
            <a:off x="4752000" y="504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932000" y="52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7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4932000" y="57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012000" y="5409000"/>
            <a:ext cx="108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 err="1">
                <a:latin typeface="Lucida Console" panose="020B0609040504020204" pitchFamily="49" charset="0"/>
              </a:rPr>
              <a:t>hugeInt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292000" y="52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292000" y="576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12" name="直線單箭頭接點 11"/>
          <p:cNvCxnSpPr/>
          <p:nvPr/>
        </p:nvCxnSpPr>
        <p:spPr bwMode="auto">
          <a:xfrm flipH="1">
            <a:off x="4392000" y="594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645795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decrement(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--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&lt; 0 )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+= 10;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+ 1 ]--;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1 &amp;&amp;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- 1 ] ==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1 &amp;&amp;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- 1 ] ==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 has a leading zero!\n"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605146"/>
              </p:ext>
            </p:extLst>
          </p:nvPr>
        </p:nvGraphicFramePr>
        <p:xfrm>
          <a:off x="1872000" y="540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 bwMode="auto">
          <a:xfrm>
            <a:off x="4752000" y="504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932000" y="52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6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4932000" y="57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012000" y="5409000"/>
            <a:ext cx="108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 err="1">
                <a:latin typeface="Lucida Console" panose="020B0609040504020204" pitchFamily="49" charset="0"/>
              </a:rPr>
              <a:t>hugeInt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292000" y="52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292000" y="576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12" name="直線單箭頭接點 11"/>
          <p:cNvCxnSpPr/>
          <p:nvPr/>
        </p:nvCxnSpPr>
        <p:spPr bwMode="auto">
          <a:xfrm flipH="1">
            <a:off x="4392000" y="594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9794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2000" y="548641"/>
            <a:ext cx="7200000" cy="4320359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divideBy10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1 )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=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buffer;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assign( buffer,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buffer =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hugeInt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]();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1; i &lt;=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.size;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- 1 ]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buffer.ptr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1651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divideBy10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buffer;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assign( buffer,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buffer =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hugeInt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]();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1; i &lt;=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.size;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- 1 ]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buffer.ptr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832000" y="360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01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/>
                <a:cs typeface="Times New Roman" pitchFamily="18" charset="0"/>
              </a:rPr>
              <a:t>7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01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092000" y="3969000"/>
            <a:ext cx="108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lvl="0" algn="l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hugeInt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372000" y="378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/>
                <a:cs typeface="Times New Roman" pitchFamily="18" charset="0"/>
              </a:rPr>
              <a:t>size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372000" y="432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/>
                <a:cs typeface="Times New Roman" pitchFamily="18" charset="0"/>
              </a:rPr>
              <a:t>ptr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graphicFrame>
        <p:nvGraphicFramePr>
          <p:cNvPr id="3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521452"/>
              </p:ext>
            </p:extLst>
          </p:nvPr>
        </p:nvGraphicFramePr>
        <p:xfrm>
          <a:off x="2952000" y="39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1" name="直線單箭頭接點 30"/>
          <p:cNvCxnSpPr/>
          <p:nvPr/>
        </p:nvCxnSpPr>
        <p:spPr bwMode="auto">
          <a:xfrm flipH="1">
            <a:off x="5472000" y="450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2" name="矩形 31"/>
          <p:cNvSpPr/>
          <p:nvPr/>
        </p:nvSpPr>
        <p:spPr bwMode="auto">
          <a:xfrm>
            <a:off x="5832000" y="504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012000" y="52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/>
                <a:cs typeface="Times New Roman" pitchFamily="18" charset="0"/>
              </a:rPr>
              <a:t>7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6012000" y="57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7092000" y="5409000"/>
            <a:ext cx="900000" cy="540000"/>
          </a:xfrm>
          <a:prstGeom prst="rect">
            <a:avLst/>
          </a:prstGeom>
          <a:noFill/>
        </p:spPr>
        <p:txBody>
          <a:bodyPr wrap="square" lIns="90000" tIns="46800" rIns="72000" bIns="4680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/>
                <a:cs typeface="Times New Roman" pitchFamily="18" charset="0"/>
              </a:rPr>
              <a:t>buffer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6372000" y="52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/>
                <a:cs typeface="Times New Roman" pitchFamily="18" charset="0"/>
              </a:rPr>
              <a:t>size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372000" y="576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/>
                <a:cs typeface="Times New Roman" pitchFamily="18" charset="0"/>
              </a:rPr>
              <a:t>ptr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graphicFrame>
        <p:nvGraphicFramePr>
          <p:cNvPr id="4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896766"/>
              </p:ext>
            </p:extLst>
          </p:nvPr>
        </p:nvGraphicFramePr>
        <p:xfrm>
          <a:off x="2952000" y="540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1" name="直線單箭頭接點 40"/>
          <p:cNvCxnSpPr/>
          <p:nvPr/>
        </p:nvCxnSpPr>
        <p:spPr bwMode="auto">
          <a:xfrm flipH="1">
            <a:off x="5472000" y="594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75917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divideBy10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buffer;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assign( buffer,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buffer =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hugeInt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]();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1; i &lt;=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.size;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- 1 ]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buffer.ptr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832000" y="360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01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/>
                <a:cs typeface="Times New Roman" pitchFamily="18" charset="0"/>
              </a:rPr>
              <a:t>7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01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092000" y="3969000"/>
            <a:ext cx="108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lvl="0" algn="l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hugeInt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372000" y="378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/>
                <a:cs typeface="Times New Roman" pitchFamily="18" charset="0"/>
              </a:rPr>
              <a:t>size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372000" y="432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/>
                <a:cs typeface="Times New Roman" pitchFamily="18" charset="0"/>
              </a:rPr>
              <a:t>ptr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graphicFrame>
        <p:nvGraphicFramePr>
          <p:cNvPr id="3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521452"/>
              </p:ext>
            </p:extLst>
          </p:nvPr>
        </p:nvGraphicFramePr>
        <p:xfrm>
          <a:off x="2952000" y="39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1" name="直線單箭頭接點 30"/>
          <p:cNvCxnSpPr/>
          <p:nvPr/>
        </p:nvCxnSpPr>
        <p:spPr bwMode="auto">
          <a:xfrm flipH="1">
            <a:off x="5472000" y="450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2" name="矩形 31"/>
          <p:cNvSpPr/>
          <p:nvPr/>
        </p:nvSpPr>
        <p:spPr bwMode="auto">
          <a:xfrm>
            <a:off x="5832000" y="504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012000" y="52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6012000" y="57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7092000" y="5409000"/>
            <a:ext cx="900000" cy="540000"/>
          </a:xfrm>
          <a:prstGeom prst="rect">
            <a:avLst/>
          </a:prstGeom>
          <a:noFill/>
        </p:spPr>
        <p:txBody>
          <a:bodyPr wrap="square" lIns="90000" tIns="46800" rIns="72000" bIns="4680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/>
                <a:cs typeface="Times New Roman" pitchFamily="18" charset="0"/>
              </a:rPr>
              <a:t>buffer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6372000" y="52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/>
                <a:cs typeface="Times New Roman" pitchFamily="18" charset="0"/>
              </a:rPr>
              <a:t>size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372000" y="576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/>
                <a:cs typeface="Times New Roman" pitchFamily="18" charset="0"/>
              </a:rPr>
              <a:t>ptr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cxnSp>
        <p:nvCxnSpPr>
          <p:cNvPr id="41" name="直線單箭頭接點 40"/>
          <p:cNvCxnSpPr/>
          <p:nvPr/>
        </p:nvCxnSpPr>
        <p:spPr bwMode="auto">
          <a:xfrm flipH="1">
            <a:off x="5472000" y="594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20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304457"/>
              </p:ext>
            </p:extLst>
          </p:nvPr>
        </p:nvGraphicFramePr>
        <p:xfrm>
          <a:off x="5112000" y="54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68031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divideBy10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buffer;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assign( buffer,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buffer =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hugeInt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]();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1; i &lt;=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.size;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- 1 ]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buffer.ptr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832000" y="360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01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/>
                <a:cs typeface="Times New Roman" pitchFamily="18" charset="0"/>
              </a:rPr>
              <a:t>7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01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092000" y="3969000"/>
            <a:ext cx="108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lvl="0" algn="l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hugeInt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372000" y="378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/>
                <a:cs typeface="Times New Roman" pitchFamily="18" charset="0"/>
              </a:rPr>
              <a:t>size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372000" y="432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/>
                <a:cs typeface="Times New Roman" pitchFamily="18" charset="0"/>
              </a:rPr>
              <a:t>ptr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graphicFrame>
        <p:nvGraphicFramePr>
          <p:cNvPr id="3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521452"/>
              </p:ext>
            </p:extLst>
          </p:nvPr>
        </p:nvGraphicFramePr>
        <p:xfrm>
          <a:off x="2952000" y="39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1" name="直線單箭頭接點 30"/>
          <p:cNvCxnSpPr/>
          <p:nvPr/>
        </p:nvCxnSpPr>
        <p:spPr bwMode="auto">
          <a:xfrm flipH="1">
            <a:off x="5472000" y="450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2" name="矩形 31"/>
          <p:cNvSpPr/>
          <p:nvPr/>
        </p:nvSpPr>
        <p:spPr bwMode="auto">
          <a:xfrm>
            <a:off x="5832000" y="504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012000" y="52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/>
                <a:cs typeface="Times New Roman" pitchFamily="18" charset="0"/>
              </a:rPr>
              <a:t>7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6012000" y="57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7092000" y="5409000"/>
            <a:ext cx="900000" cy="540000"/>
          </a:xfrm>
          <a:prstGeom prst="rect">
            <a:avLst/>
          </a:prstGeom>
          <a:noFill/>
        </p:spPr>
        <p:txBody>
          <a:bodyPr wrap="square" lIns="90000" tIns="46800" rIns="72000" bIns="4680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/>
                <a:cs typeface="Times New Roman" pitchFamily="18" charset="0"/>
              </a:rPr>
              <a:t>buffer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6372000" y="52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/>
                <a:cs typeface="Times New Roman" pitchFamily="18" charset="0"/>
              </a:rPr>
              <a:t>size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372000" y="576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/>
                <a:cs typeface="Times New Roman" pitchFamily="18" charset="0"/>
              </a:rPr>
              <a:t>ptr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cxnSp>
        <p:nvCxnSpPr>
          <p:cNvPr id="41" name="直線單箭頭接點 40"/>
          <p:cNvCxnSpPr/>
          <p:nvPr/>
        </p:nvCxnSpPr>
        <p:spPr bwMode="auto">
          <a:xfrm flipH="1">
            <a:off x="5472000" y="594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20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304457"/>
              </p:ext>
            </p:extLst>
          </p:nvPr>
        </p:nvGraphicFramePr>
        <p:xfrm>
          <a:off x="5112000" y="54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7450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divideBy10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buffer;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assign( buffer,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buffer =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hugeInt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]();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1; i &lt;=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.size;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- 1 ]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buffer.ptr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832000" y="360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01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/>
                <a:cs typeface="Times New Roman" pitchFamily="18" charset="0"/>
              </a:rPr>
              <a:t>7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01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092000" y="3969000"/>
            <a:ext cx="108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lvl="0" algn="l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hugeInt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372000" y="378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/>
                <a:cs typeface="Times New Roman" pitchFamily="18" charset="0"/>
              </a:rPr>
              <a:t>size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372000" y="432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/>
                <a:cs typeface="Times New Roman" pitchFamily="18" charset="0"/>
              </a:rPr>
              <a:t>ptr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graphicFrame>
        <p:nvGraphicFramePr>
          <p:cNvPr id="3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521452"/>
              </p:ext>
            </p:extLst>
          </p:nvPr>
        </p:nvGraphicFramePr>
        <p:xfrm>
          <a:off x="2952000" y="39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1" name="直線單箭頭接點 30"/>
          <p:cNvCxnSpPr/>
          <p:nvPr/>
        </p:nvCxnSpPr>
        <p:spPr bwMode="auto">
          <a:xfrm flipH="1">
            <a:off x="5472000" y="450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2" name="矩形 31"/>
          <p:cNvSpPr/>
          <p:nvPr/>
        </p:nvSpPr>
        <p:spPr bwMode="auto">
          <a:xfrm>
            <a:off x="5832000" y="504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012000" y="52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/>
                <a:cs typeface="Times New Roman" pitchFamily="18" charset="0"/>
              </a:rPr>
              <a:t>7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6012000" y="57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7092000" y="5409000"/>
            <a:ext cx="900000" cy="540000"/>
          </a:xfrm>
          <a:prstGeom prst="rect">
            <a:avLst/>
          </a:prstGeom>
          <a:noFill/>
        </p:spPr>
        <p:txBody>
          <a:bodyPr wrap="square" lIns="90000" tIns="46800" rIns="72000" bIns="4680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/>
                <a:cs typeface="Times New Roman" pitchFamily="18" charset="0"/>
              </a:rPr>
              <a:t>buffer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6372000" y="52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/>
                <a:cs typeface="Times New Roman" pitchFamily="18" charset="0"/>
              </a:rPr>
              <a:t>size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372000" y="576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/>
                <a:cs typeface="Times New Roman" pitchFamily="18" charset="0"/>
              </a:rPr>
              <a:t>ptr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947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assign(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77999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divideBy10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buffer;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assign( buffer,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buffer =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hugeInt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]();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1; i &lt;=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.size;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- 1 ]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buffer.ptr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832000" y="360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01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/>
                <a:cs typeface="Times New Roman" pitchFamily="18" charset="0"/>
              </a:rPr>
              <a:t>7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01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092000" y="3969000"/>
            <a:ext cx="108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lvl="0" algn="l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hugeInt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372000" y="378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/>
                <a:cs typeface="Times New Roman" pitchFamily="18" charset="0"/>
              </a:rPr>
              <a:t>size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372000" y="432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/>
                <a:cs typeface="Times New Roman" pitchFamily="18" charset="0"/>
              </a:rPr>
              <a:t>ptr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graphicFrame>
        <p:nvGraphicFramePr>
          <p:cNvPr id="3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521452"/>
              </p:ext>
            </p:extLst>
          </p:nvPr>
        </p:nvGraphicFramePr>
        <p:xfrm>
          <a:off x="2952000" y="39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1" name="直線單箭頭接點 30"/>
          <p:cNvCxnSpPr/>
          <p:nvPr/>
        </p:nvCxnSpPr>
        <p:spPr bwMode="auto">
          <a:xfrm flipH="1">
            <a:off x="5472000" y="450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2" name="矩形 31"/>
          <p:cNvSpPr/>
          <p:nvPr/>
        </p:nvSpPr>
        <p:spPr bwMode="auto">
          <a:xfrm>
            <a:off x="5832000" y="504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012000" y="52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/>
                <a:cs typeface="Times New Roman" pitchFamily="18" charset="0"/>
              </a:rPr>
              <a:t>7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6012000" y="57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7092000" y="5409000"/>
            <a:ext cx="900000" cy="540000"/>
          </a:xfrm>
          <a:prstGeom prst="rect">
            <a:avLst/>
          </a:prstGeom>
          <a:noFill/>
        </p:spPr>
        <p:txBody>
          <a:bodyPr wrap="square" lIns="90000" tIns="46800" rIns="72000" bIns="4680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/>
                <a:cs typeface="Times New Roman" pitchFamily="18" charset="0"/>
              </a:rPr>
              <a:t>buffer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6372000" y="52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/>
                <a:cs typeface="Times New Roman" pitchFamily="18" charset="0"/>
              </a:rPr>
              <a:t>size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372000" y="576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/>
                <a:cs typeface="Times New Roman" pitchFamily="18" charset="0"/>
              </a:rPr>
              <a:t>ptr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graphicFrame>
        <p:nvGraphicFramePr>
          <p:cNvPr id="2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792836"/>
              </p:ext>
            </p:extLst>
          </p:nvPr>
        </p:nvGraphicFramePr>
        <p:xfrm>
          <a:off x="2952000" y="540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1" name="直線單箭頭接點 20"/>
          <p:cNvCxnSpPr/>
          <p:nvPr/>
        </p:nvCxnSpPr>
        <p:spPr bwMode="auto">
          <a:xfrm flipH="1">
            <a:off x="5472000" y="594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3937186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divideBy10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buffer;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assign( buffer,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buffer =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hugeInt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]();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1; i &lt;=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.size;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- 1 ]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buffer.ptr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832000" y="360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01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/>
                <a:cs typeface="Times New Roman" pitchFamily="18" charset="0"/>
              </a:rPr>
              <a:t>7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01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092000" y="3969000"/>
            <a:ext cx="108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lvl="0" algn="l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hugeInt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372000" y="378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/>
                <a:cs typeface="Times New Roman" pitchFamily="18" charset="0"/>
              </a:rPr>
              <a:t>size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372000" y="432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/>
                <a:cs typeface="Times New Roman" pitchFamily="18" charset="0"/>
              </a:rPr>
              <a:t>ptr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graphicFrame>
        <p:nvGraphicFramePr>
          <p:cNvPr id="3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521452"/>
              </p:ext>
            </p:extLst>
          </p:nvPr>
        </p:nvGraphicFramePr>
        <p:xfrm>
          <a:off x="2952000" y="39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1" name="直線單箭頭接點 30"/>
          <p:cNvCxnSpPr/>
          <p:nvPr/>
        </p:nvCxnSpPr>
        <p:spPr bwMode="auto">
          <a:xfrm flipH="1">
            <a:off x="5472000" y="450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2" name="矩形 31"/>
          <p:cNvSpPr/>
          <p:nvPr/>
        </p:nvSpPr>
        <p:spPr bwMode="auto">
          <a:xfrm>
            <a:off x="5832000" y="504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012000" y="52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/>
                <a:cs typeface="Times New Roman" pitchFamily="18" charset="0"/>
              </a:rPr>
              <a:t>7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6012000" y="57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7092000" y="5409000"/>
            <a:ext cx="900000" cy="540000"/>
          </a:xfrm>
          <a:prstGeom prst="rect">
            <a:avLst/>
          </a:prstGeom>
          <a:noFill/>
        </p:spPr>
        <p:txBody>
          <a:bodyPr wrap="square" lIns="90000" tIns="46800" rIns="72000" bIns="4680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/>
                <a:cs typeface="Times New Roman" pitchFamily="18" charset="0"/>
              </a:rPr>
              <a:t>buffer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6372000" y="52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/>
                <a:cs typeface="Times New Roman" pitchFamily="18" charset="0"/>
              </a:rPr>
              <a:t>size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372000" y="576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/>
                <a:cs typeface="Times New Roman" pitchFamily="18" charset="0"/>
              </a:rPr>
              <a:t>ptr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graphicFrame>
        <p:nvGraphicFramePr>
          <p:cNvPr id="2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22210"/>
              </p:ext>
            </p:extLst>
          </p:nvPr>
        </p:nvGraphicFramePr>
        <p:xfrm>
          <a:off x="2952000" y="540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1" name="直線單箭頭接點 20"/>
          <p:cNvCxnSpPr/>
          <p:nvPr/>
        </p:nvCxnSpPr>
        <p:spPr bwMode="auto">
          <a:xfrm flipH="1">
            <a:off x="5472000" y="594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0971488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divideBy10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buffer;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assign( buffer,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buffer =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hugeInt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]();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1; i &lt;=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.size;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- 1 ]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buffer.ptr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832000" y="360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01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/>
                <a:cs typeface="Times New Roman" pitchFamily="18" charset="0"/>
              </a:rPr>
              <a:t>6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01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092000" y="3969000"/>
            <a:ext cx="108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lvl="0" algn="l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hugeInt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372000" y="378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/>
                <a:cs typeface="Times New Roman" pitchFamily="18" charset="0"/>
              </a:rPr>
              <a:t>size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372000" y="432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/>
                <a:cs typeface="Times New Roman" pitchFamily="18" charset="0"/>
              </a:rPr>
              <a:t>ptr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graphicFrame>
        <p:nvGraphicFramePr>
          <p:cNvPr id="3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521452"/>
              </p:ext>
            </p:extLst>
          </p:nvPr>
        </p:nvGraphicFramePr>
        <p:xfrm>
          <a:off x="2952000" y="39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1" name="直線單箭頭接點 30"/>
          <p:cNvCxnSpPr/>
          <p:nvPr/>
        </p:nvCxnSpPr>
        <p:spPr bwMode="auto">
          <a:xfrm flipH="1">
            <a:off x="5472000" y="450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2" name="矩形 31"/>
          <p:cNvSpPr/>
          <p:nvPr/>
        </p:nvSpPr>
        <p:spPr bwMode="auto">
          <a:xfrm>
            <a:off x="5832000" y="504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012000" y="52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/>
                <a:cs typeface="Times New Roman" pitchFamily="18" charset="0"/>
              </a:rPr>
              <a:t>7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6012000" y="57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7092000" y="5409000"/>
            <a:ext cx="900000" cy="540000"/>
          </a:xfrm>
          <a:prstGeom prst="rect">
            <a:avLst/>
          </a:prstGeom>
          <a:noFill/>
        </p:spPr>
        <p:txBody>
          <a:bodyPr wrap="square" lIns="90000" tIns="46800" rIns="72000" bIns="4680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/>
                <a:cs typeface="Times New Roman" pitchFamily="18" charset="0"/>
              </a:rPr>
              <a:t>buffer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6372000" y="52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/>
                <a:cs typeface="Times New Roman" pitchFamily="18" charset="0"/>
              </a:rPr>
              <a:t>size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372000" y="576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/>
                <a:cs typeface="Times New Roman" pitchFamily="18" charset="0"/>
              </a:rPr>
              <a:t>ptr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graphicFrame>
        <p:nvGraphicFramePr>
          <p:cNvPr id="2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22210"/>
              </p:ext>
            </p:extLst>
          </p:nvPr>
        </p:nvGraphicFramePr>
        <p:xfrm>
          <a:off x="2952000" y="540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1" name="直線單箭頭接點 20"/>
          <p:cNvCxnSpPr/>
          <p:nvPr/>
        </p:nvCxnSpPr>
        <p:spPr bwMode="auto">
          <a:xfrm flipH="1">
            <a:off x="5472000" y="594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2128639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divideBy10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buffer;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assign( buffer,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buffer =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hugeInt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]();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1; i &lt;=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.size;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- 1 ]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buffer.ptr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832000" y="360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01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/>
                <a:cs typeface="Times New Roman" pitchFamily="18" charset="0"/>
              </a:rPr>
              <a:t>6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01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092000" y="3969000"/>
            <a:ext cx="108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lvl="0" algn="l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hugeInt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372000" y="378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/>
                <a:cs typeface="Times New Roman" pitchFamily="18" charset="0"/>
              </a:rPr>
              <a:t>size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372000" y="432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/>
                <a:cs typeface="Times New Roman" pitchFamily="18" charset="0"/>
              </a:rPr>
              <a:t>ptr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5832000" y="504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012000" y="52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/>
                <a:cs typeface="Times New Roman" pitchFamily="18" charset="0"/>
              </a:rPr>
              <a:t>7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6012000" y="57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7092000" y="5409000"/>
            <a:ext cx="900000" cy="540000"/>
          </a:xfrm>
          <a:prstGeom prst="rect">
            <a:avLst/>
          </a:prstGeom>
          <a:noFill/>
        </p:spPr>
        <p:txBody>
          <a:bodyPr wrap="square" lIns="90000" tIns="46800" rIns="72000" bIns="4680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/>
                <a:cs typeface="Times New Roman" pitchFamily="18" charset="0"/>
              </a:rPr>
              <a:t>buffer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6372000" y="52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/>
                <a:cs typeface="Times New Roman" pitchFamily="18" charset="0"/>
              </a:rPr>
              <a:t>size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372000" y="576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/>
                <a:cs typeface="Times New Roman" pitchFamily="18" charset="0"/>
              </a:rPr>
              <a:t>ptr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graphicFrame>
        <p:nvGraphicFramePr>
          <p:cNvPr id="2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22210"/>
              </p:ext>
            </p:extLst>
          </p:nvPr>
        </p:nvGraphicFramePr>
        <p:xfrm>
          <a:off x="2952000" y="540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1" name="直線單箭頭接點 20"/>
          <p:cNvCxnSpPr/>
          <p:nvPr/>
        </p:nvCxnSpPr>
        <p:spPr bwMode="auto">
          <a:xfrm flipH="1">
            <a:off x="5472000" y="594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3191209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divideBy10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buffer;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assign( buffer,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buffer =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hugeInt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]();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1; i &lt;=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.size;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- 1 ]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buffer.ptr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832000" y="360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01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/>
                <a:cs typeface="Times New Roman" pitchFamily="18" charset="0"/>
              </a:rPr>
              <a:t>6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01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092000" y="3969000"/>
            <a:ext cx="108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lvl="0" algn="l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hugeInt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372000" y="378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/>
                <a:cs typeface="Times New Roman" pitchFamily="18" charset="0"/>
              </a:rPr>
              <a:t>size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372000" y="432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/>
                <a:cs typeface="Times New Roman" pitchFamily="18" charset="0"/>
              </a:rPr>
              <a:t>ptr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graphicFrame>
        <p:nvGraphicFramePr>
          <p:cNvPr id="3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343836"/>
              </p:ext>
            </p:extLst>
          </p:nvPr>
        </p:nvGraphicFramePr>
        <p:xfrm>
          <a:off x="3312000" y="3969000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1" name="直線單箭頭接點 30"/>
          <p:cNvCxnSpPr/>
          <p:nvPr/>
        </p:nvCxnSpPr>
        <p:spPr bwMode="auto">
          <a:xfrm flipH="1">
            <a:off x="5472000" y="450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2" name="矩形 31"/>
          <p:cNvSpPr/>
          <p:nvPr/>
        </p:nvSpPr>
        <p:spPr bwMode="auto">
          <a:xfrm>
            <a:off x="5832000" y="504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012000" y="52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/>
                <a:cs typeface="Times New Roman" pitchFamily="18" charset="0"/>
              </a:rPr>
              <a:t>7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6012000" y="57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7092000" y="5409000"/>
            <a:ext cx="900000" cy="540000"/>
          </a:xfrm>
          <a:prstGeom prst="rect">
            <a:avLst/>
          </a:prstGeom>
          <a:noFill/>
        </p:spPr>
        <p:txBody>
          <a:bodyPr wrap="square" lIns="90000" tIns="46800" rIns="72000" bIns="4680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/>
                <a:cs typeface="Times New Roman" pitchFamily="18" charset="0"/>
              </a:rPr>
              <a:t>buffer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6372000" y="52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/>
                <a:cs typeface="Times New Roman" pitchFamily="18" charset="0"/>
              </a:rPr>
              <a:t>size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372000" y="576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/>
                <a:cs typeface="Times New Roman" pitchFamily="18" charset="0"/>
              </a:rPr>
              <a:t>ptr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graphicFrame>
        <p:nvGraphicFramePr>
          <p:cNvPr id="2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22210"/>
              </p:ext>
            </p:extLst>
          </p:nvPr>
        </p:nvGraphicFramePr>
        <p:xfrm>
          <a:off x="2952000" y="540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1" name="直線單箭頭接點 20"/>
          <p:cNvCxnSpPr/>
          <p:nvPr/>
        </p:nvCxnSpPr>
        <p:spPr bwMode="auto">
          <a:xfrm flipH="1">
            <a:off x="5472000" y="594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7507396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divideBy10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buffer;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assign( buffer,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buffer =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hugeInt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]();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1; i &lt;=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.size;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- 1 ]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buffer.ptr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832000" y="360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01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/>
                <a:cs typeface="Times New Roman" pitchFamily="18" charset="0"/>
              </a:rPr>
              <a:t>6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01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092000" y="3969000"/>
            <a:ext cx="108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lvl="0" algn="l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hugeInt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372000" y="378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/>
                <a:cs typeface="Times New Roman" pitchFamily="18" charset="0"/>
              </a:rPr>
              <a:t>size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372000" y="432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/>
                <a:cs typeface="Times New Roman" pitchFamily="18" charset="0"/>
              </a:rPr>
              <a:t>ptr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graphicFrame>
        <p:nvGraphicFramePr>
          <p:cNvPr id="3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13534"/>
              </p:ext>
            </p:extLst>
          </p:nvPr>
        </p:nvGraphicFramePr>
        <p:xfrm>
          <a:off x="3312000" y="3969000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1" name="直線單箭頭接點 30"/>
          <p:cNvCxnSpPr/>
          <p:nvPr/>
        </p:nvCxnSpPr>
        <p:spPr bwMode="auto">
          <a:xfrm flipH="1">
            <a:off x="5472000" y="450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2" name="矩形 31"/>
          <p:cNvSpPr/>
          <p:nvPr/>
        </p:nvSpPr>
        <p:spPr bwMode="auto">
          <a:xfrm>
            <a:off x="5832000" y="504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012000" y="52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/>
                <a:cs typeface="Times New Roman" pitchFamily="18" charset="0"/>
              </a:rPr>
              <a:t>7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6012000" y="57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7092000" y="5409000"/>
            <a:ext cx="900000" cy="540000"/>
          </a:xfrm>
          <a:prstGeom prst="rect">
            <a:avLst/>
          </a:prstGeom>
          <a:noFill/>
        </p:spPr>
        <p:txBody>
          <a:bodyPr wrap="square" lIns="90000" tIns="46800" rIns="72000" bIns="4680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/>
                <a:cs typeface="Times New Roman" pitchFamily="18" charset="0"/>
              </a:rPr>
              <a:t>buffer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6372000" y="52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/>
                <a:cs typeface="Times New Roman" pitchFamily="18" charset="0"/>
              </a:rPr>
              <a:t>size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372000" y="576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/>
                <a:cs typeface="Times New Roman" pitchFamily="18" charset="0"/>
              </a:rPr>
              <a:t>ptr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graphicFrame>
        <p:nvGraphicFramePr>
          <p:cNvPr id="2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22210"/>
              </p:ext>
            </p:extLst>
          </p:nvPr>
        </p:nvGraphicFramePr>
        <p:xfrm>
          <a:off x="2952000" y="540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1" name="直線單箭頭接點 20"/>
          <p:cNvCxnSpPr/>
          <p:nvPr/>
        </p:nvCxnSpPr>
        <p:spPr bwMode="auto">
          <a:xfrm flipH="1">
            <a:off x="5472000" y="594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4872444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Wrong </a:t>
            </a:r>
            <a:r>
              <a:rPr lang="en-US" altLang="zh-TW" sz="3400" dirty="0" err="1">
                <a:latin typeface="+mn-lt"/>
              </a:rPr>
              <a:t>divideBy10</a:t>
            </a:r>
            <a:endParaRPr lang="zh-TW" altLang="en-US" sz="3400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divideBy10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== 1 )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=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--;</a:t>
            </a:r>
          </a:p>
          <a:p>
            <a:pPr lvl="0"/>
            <a:r>
              <a:rPr lang="nn-NO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1; i &lt;=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.size;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- 1 ]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buffer.ptr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/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= 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3590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Wrong </a:t>
            </a:r>
            <a:r>
              <a:rPr lang="en-US" altLang="zh-TW" sz="3400" dirty="0" err="1">
                <a:latin typeface="+mn-lt"/>
              </a:rPr>
              <a:t>divideBy10</a:t>
            </a:r>
            <a:endParaRPr lang="zh-TW" altLang="en-US" sz="3400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divideBy10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--;</a:t>
            </a:r>
          </a:p>
          <a:p>
            <a:pPr lvl="0"/>
            <a:r>
              <a:rPr lang="nn-NO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1; i &lt;=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.size;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- 1 ]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buffer.ptr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/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=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4932000" y="432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112000" y="45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/>
                <a:cs typeface="Times New Roman" pitchFamily="18" charset="0"/>
              </a:rPr>
              <a:t>7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11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192000" y="4689000"/>
            <a:ext cx="108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lvl="0" algn="l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hugeInt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472000" y="450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/>
                <a:cs typeface="Times New Roman" pitchFamily="18" charset="0"/>
              </a:rPr>
              <a:t>size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472000" y="504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/>
                <a:cs typeface="Times New Roman" pitchFamily="18" charset="0"/>
              </a:rPr>
              <a:t>ptr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graphicFrame>
        <p:nvGraphicFramePr>
          <p:cNvPr id="1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62972"/>
              </p:ext>
            </p:extLst>
          </p:nvPr>
        </p:nvGraphicFramePr>
        <p:xfrm>
          <a:off x="2052000" y="468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" name="直線單箭頭接點 10"/>
          <p:cNvCxnSpPr/>
          <p:nvPr/>
        </p:nvCxnSpPr>
        <p:spPr bwMode="auto">
          <a:xfrm flipH="1">
            <a:off x="4572000" y="522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6603352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Wrong </a:t>
            </a:r>
            <a:r>
              <a:rPr lang="en-US" altLang="zh-TW" sz="3400" dirty="0" err="1">
                <a:latin typeface="+mn-lt"/>
              </a:rPr>
              <a:t>divideBy10</a:t>
            </a:r>
            <a:endParaRPr lang="zh-TW" altLang="en-US" sz="3400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divideBy10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--;</a:t>
            </a:r>
          </a:p>
          <a:p>
            <a:pPr lvl="0"/>
            <a:r>
              <a:rPr lang="nn-NO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1; i &lt;=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.size;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- 1 ]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buffer.ptr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/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=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4932000" y="432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112000" y="45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/>
                <a:cs typeface="Times New Roman" pitchFamily="18" charset="0"/>
              </a:rPr>
              <a:t>6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11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192000" y="4689000"/>
            <a:ext cx="108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lvl="0" algn="l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hugeInt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472000" y="450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/>
                <a:cs typeface="Times New Roman" pitchFamily="18" charset="0"/>
              </a:rPr>
              <a:t>size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472000" y="504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/>
                <a:cs typeface="Times New Roman" pitchFamily="18" charset="0"/>
              </a:rPr>
              <a:t>ptr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graphicFrame>
        <p:nvGraphicFramePr>
          <p:cNvPr id="1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62972"/>
              </p:ext>
            </p:extLst>
          </p:nvPr>
        </p:nvGraphicFramePr>
        <p:xfrm>
          <a:off x="2052000" y="468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" name="直線單箭頭接點 10"/>
          <p:cNvCxnSpPr/>
          <p:nvPr/>
        </p:nvCxnSpPr>
        <p:spPr bwMode="auto">
          <a:xfrm flipH="1">
            <a:off x="4572000" y="522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4504565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Wrong </a:t>
            </a:r>
            <a:r>
              <a:rPr lang="en-US" altLang="zh-TW" sz="3400" dirty="0" err="1">
                <a:latin typeface="+mn-lt"/>
              </a:rPr>
              <a:t>divideBy10</a:t>
            </a:r>
            <a:endParaRPr lang="zh-TW" altLang="en-US" sz="3400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divideBy10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--;</a:t>
            </a:r>
          </a:p>
          <a:p>
            <a:pPr lvl="0"/>
            <a:r>
              <a:rPr lang="nn-NO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1; i &lt;=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.size;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- 1 ]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buffer.ptr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/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=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4932000" y="432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112000" y="45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/>
                <a:cs typeface="Times New Roman" pitchFamily="18" charset="0"/>
              </a:rPr>
              <a:t>6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11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192000" y="4689000"/>
            <a:ext cx="108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lvl="0" algn="l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hugeInt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472000" y="450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/>
                <a:cs typeface="Times New Roman" pitchFamily="18" charset="0"/>
              </a:rPr>
              <a:t>size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472000" y="504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/>
                <a:cs typeface="Times New Roman" pitchFamily="18" charset="0"/>
              </a:rPr>
              <a:t>ptr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itchFamily="18" charset="0"/>
            </a:endParaRPr>
          </a:p>
        </p:txBody>
      </p:sp>
      <p:graphicFrame>
        <p:nvGraphicFramePr>
          <p:cNvPr id="1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661195"/>
              </p:ext>
            </p:extLst>
          </p:nvPr>
        </p:nvGraphicFramePr>
        <p:xfrm>
          <a:off x="2052000" y="468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" name="直線單箭頭接點 10"/>
          <p:cNvCxnSpPr/>
          <p:nvPr/>
        </p:nvCxnSpPr>
        <p:spPr bwMode="auto">
          <a:xfrm flipH="1">
            <a:off x="4572000" y="522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875003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內容版面配置區 4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buffer;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assign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buffer,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buffer =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hugeInt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--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buffer.ptr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buffer.size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- 1; i++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buffer.ptr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&lt; 0 )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buffer.ptr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+= 10;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buffer.ptr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+ 1 ]--;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buffer.size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1 &amp;&amp;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buffer.ptr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buffer.size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- 1 ] == 0 )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buffer.size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assign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buffer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/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798250"/>
              </p:ext>
            </p:extLst>
          </p:nvPr>
        </p:nvGraphicFramePr>
        <p:xfrm>
          <a:off x="1872000" y="39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860653"/>
              </p:ext>
            </p:extLst>
          </p:nvPr>
        </p:nvGraphicFramePr>
        <p:xfrm>
          <a:off x="4032000" y="54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矩形 17"/>
          <p:cNvSpPr/>
          <p:nvPr/>
        </p:nvSpPr>
        <p:spPr bwMode="auto">
          <a:xfrm>
            <a:off x="4752000" y="360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93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7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93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012000" y="3969000"/>
            <a:ext cx="108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 err="1">
                <a:latin typeface="Lucida Console" panose="020B0609040504020204" pitchFamily="49" charset="0"/>
              </a:rPr>
              <a:t>hugeInt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292000" y="378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292000" y="432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24" name="直線單箭頭接點 23"/>
          <p:cNvCxnSpPr/>
          <p:nvPr/>
        </p:nvCxnSpPr>
        <p:spPr bwMode="auto">
          <a:xfrm flipH="1">
            <a:off x="4392000" y="450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9" name="矩形 38"/>
          <p:cNvSpPr/>
          <p:nvPr/>
        </p:nvSpPr>
        <p:spPr bwMode="auto">
          <a:xfrm>
            <a:off x="4752000" y="504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4932000" y="52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4932000" y="57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6012000" y="5409000"/>
            <a:ext cx="900000" cy="540000"/>
          </a:xfrm>
          <a:prstGeom prst="rect">
            <a:avLst/>
          </a:prstGeom>
          <a:noFill/>
        </p:spPr>
        <p:txBody>
          <a:bodyPr wrap="square" lIns="90000" tIns="46800" rIns="72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5292000" y="52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5292000" y="576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45" name="直線單箭頭接點 44"/>
          <p:cNvCxnSpPr/>
          <p:nvPr/>
        </p:nvCxnSpPr>
        <p:spPr bwMode="auto">
          <a:xfrm flipH="1">
            <a:off x="4392000" y="594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6024791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 err="1">
                <a:latin typeface="Lucida Console" panose="020B0609040504020204" pitchFamily="49" charset="0"/>
              </a:rPr>
              <a:t>subtraAssign</a:t>
            </a:r>
            <a:endParaRPr lang="zh-TW" altLang="en-US" sz="3600" dirty="0">
              <a:latin typeface="Lucida Console" panose="020B0609040504020204" pitchFamily="49" charset="0"/>
            </a:endParaRPr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727118"/>
              </p:ext>
            </p:extLst>
          </p:nvPr>
        </p:nvGraphicFramePr>
        <p:xfrm>
          <a:off x="1872000" y="198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矩形 17"/>
          <p:cNvSpPr/>
          <p:nvPr/>
        </p:nvSpPr>
        <p:spPr bwMode="auto">
          <a:xfrm>
            <a:off x="4752000" y="162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932000" y="18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7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932000" y="23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012000" y="1989000"/>
            <a:ext cx="108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minuend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5292000" y="180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292000" y="234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24" name="直線單箭頭接點 23"/>
          <p:cNvCxnSpPr/>
          <p:nvPr/>
        </p:nvCxnSpPr>
        <p:spPr bwMode="auto">
          <a:xfrm flipH="1">
            <a:off x="4392000" y="252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2" name="矩形 31"/>
          <p:cNvSpPr/>
          <p:nvPr/>
        </p:nvSpPr>
        <p:spPr bwMode="auto">
          <a:xfrm>
            <a:off x="4752000" y="324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93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7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493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6012000" y="3609000"/>
            <a:ext cx="144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subtrahend</a:t>
            </a:r>
          </a:p>
        </p:txBody>
      </p:sp>
      <p:sp>
        <p:nvSpPr>
          <p:cNvPr id="36" name="文字方塊 35"/>
          <p:cNvSpPr txBox="1"/>
          <p:nvPr/>
        </p:nvSpPr>
        <p:spPr>
          <a:xfrm>
            <a:off x="5292000" y="34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5292000" y="396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38" name="直線單箭頭接點 37"/>
          <p:cNvCxnSpPr/>
          <p:nvPr/>
        </p:nvCxnSpPr>
        <p:spPr bwMode="auto">
          <a:xfrm flipH="1">
            <a:off x="4392000" y="414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9" name="矩形 38"/>
          <p:cNvSpPr/>
          <p:nvPr/>
        </p:nvSpPr>
        <p:spPr bwMode="auto">
          <a:xfrm>
            <a:off x="4752000" y="486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493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4932000" y="55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6012000" y="5229000"/>
            <a:ext cx="144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difference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5292000" y="504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5292000" y="558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45" name="直線單箭頭接點 44"/>
          <p:cNvCxnSpPr/>
          <p:nvPr/>
        </p:nvCxnSpPr>
        <p:spPr bwMode="auto">
          <a:xfrm flipH="1">
            <a:off x="4392000" y="576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2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757191"/>
              </p:ext>
            </p:extLst>
          </p:nvPr>
        </p:nvGraphicFramePr>
        <p:xfrm>
          <a:off x="1872000" y="360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09623"/>
              </p:ext>
            </p:extLst>
          </p:nvPr>
        </p:nvGraphicFramePr>
        <p:xfrm>
          <a:off x="403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2849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 err="1">
                <a:latin typeface="Lucida Console" panose="020B0609040504020204" pitchFamily="49" charset="0"/>
              </a:rPr>
              <a:t>subtraAssign</a:t>
            </a:r>
            <a:endParaRPr lang="zh-TW" altLang="en-US" sz="3600" dirty="0">
              <a:latin typeface="Lucida Console" panose="020B0609040504020204" pitchFamily="49" charset="0"/>
            </a:endParaRPr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727118"/>
              </p:ext>
            </p:extLst>
          </p:nvPr>
        </p:nvGraphicFramePr>
        <p:xfrm>
          <a:off x="1872000" y="198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矩形 17"/>
          <p:cNvSpPr/>
          <p:nvPr/>
        </p:nvSpPr>
        <p:spPr bwMode="auto">
          <a:xfrm>
            <a:off x="4752000" y="162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932000" y="18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7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932000" y="23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012000" y="1989000"/>
            <a:ext cx="108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minuend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5292000" y="180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292000" y="234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24" name="直線單箭頭接點 23"/>
          <p:cNvCxnSpPr/>
          <p:nvPr/>
        </p:nvCxnSpPr>
        <p:spPr bwMode="auto">
          <a:xfrm flipH="1">
            <a:off x="4392000" y="252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2" name="矩形 31"/>
          <p:cNvSpPr/>
          <p:nvPr/>
        </p:nvSpPr>
        <p:spPr bwMode="auto">
          <a:xfrm>
            <a:off x="4752000" y="324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93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7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493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6012000" y="3609000"/>
            <a:ext cx="144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subtrahend</a:t>
            </a:r>
          </a:p>
        </p:txBody>
      </p:sp>
      <p:sp>
        <p:nvSpPr>
          <p:cNvPr id="36" name="文字方塊 35"/>
          <p:cNvSpPr txBox="1"/>
          <p:nvPr/>
        </p:nvSpPr>
        <p:spPr>
          <a:xfrm>
            <a:off x="5292000" y="34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5292000" y="396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38" name="直線單箭頭接點 37"/>
          <p:cNvCxnSpPr/>
          <p:nvPr/>
        </p:nvCxnSpPr>
        <p:spPr bwMode="auto">
          <a:xfrm flipH="1">
            <a:off x="4392000" y="414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9" name="矩形 38"/>
          <p:cNvSpPr/>
          <p:nvPr/>
        </p:nvSpPr>
        <p:spPr bwMode="auto">
          <a:xfrm>
            <a:off x="4752000" y="486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493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4932000" y="55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6012000" y="5229000"/>
            <a:ext cx="144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difference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5292000" y="504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5292000" y="558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2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757191"/>
              </p:ext>
            </p:extLst>
          </p:nvPr>
        </p:nvGraphicFramePr>
        <p:xfrm>
          <a:off x="1872000" y="360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5181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 err="1">
                <a:latin typeface="Lucida Console" panose="020B0609040504020204" pitchFamily="49" charset="0"/>
              </a:rPr>
              <a:t>subtraAssign</a:t>
            </a:r>
            <a:endParaRPr lang="zh-TW" altLang="en-US" sz="3600" dirty="0">
              <a:latin typeface="Lucida Console" panose="020B0609040504020204" pitchFamily="49" charset="0"/>
            </a:endParaRPr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727118"/>
              </p:ext>
            </p:extLst>
          </p:nvPr>
        </p:nvGraphicFramePr>
        <p:xfrm>
          <a:off x="1872000" y="198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703137"/>
              </p:ext>
            </p:extLst>
          </p:nvPr>
        </p:nvGraphicFramePr>
        <p:xfrm>
          <a:off x="1872000" y="522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矩形 17"/>
          <p:cNvSpPr/>
          <p:nvPr/>
        </p:nvSpPr>
        <p:spPr bwMode="auto">
          <a:xfrm>
            <a:off x="4752000" y="162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932000" y="18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7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932000" y="23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012000" y="1989000"/>
            <a:ext cx="108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minuend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5292000" y="180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292000" y="234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24" name="直線單箭頭接點 23"/>
          <p:cNvCxnSpPr/>
          <p:nvPr/>
        </p:nvCxnSpPr>
        <p:spPr bwMode="auto">
          <a:xfrm flipH="1">
            <a:off x="4392000" y="252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2" name="矩形 31"/>
          <p:cNvSpPr/>
          <p:nvPr/>
        </p:nvSpPr>
        <p:spPr bwMode="auto">
          <a:xfrm>
            <a:off x="4752000" y="324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93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7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493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6012000" y="3609000"/>
            <a:ext cx="144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subtrahend</a:t>
            </a:r>
          </a:p>
        </p:txBody>
      </p:sp>
      <p:sp>
        <p:nvSpPr>
          <p:cNvPr id="36" name="文字方塊 35"/>
          <p:cNvSpPr txBox="1"/>
          <p:nvPr/>
        </p:nvSpPr>
        <p:spPr>
          <a:xfrm>
            <a:off x="5292000" y="34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5292000" y="396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38" name="直線單箭頭接點 37"/>
          <p:cNvCxnSpPr/>
          <p:nvPr/>
        </p:nvCxnSpPr>
        <p:spPr bwMode="auto">
          <a:xfrm flipH="1">
            <a:off x="4392000" y="414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9" name="矩形 38"/>
          <p:cNvSpPr/>
          <p:nvPr/>
        </p:nvSpPr>
        <p:spPr bwMode="auto">
          <a:xfrm>
            <a:off x="4752000" y="486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493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7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4932000" y="55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6012000" y="5229000"/>
            <a:ext cx="144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difference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5292000" y="504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5292000" y="558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45" name="直線單箭頭接點 44"/>
          <p:cNvCxnSpPr/>
          <p:nvPr/>
        </p:nvCxnSpPr>
        <p:spPr bwMode="auto">
          <a:xfrm flipH="1">
            <a:off x="4392000" y="576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2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757191"/>
              </p:ext>
            </p:extLst>
          </p:nvPr>
        </p:nvGraphicFramePr>
        <p:xfrm>
          <a:off x="1872000" y="360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96009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 err="1">
                <a:latin typeface="Lucida Console" panose="020B0609040504020204" pitchFamily="49" charset="0"/>
              </a:rPr>
              <a:t>subtraAssign</a:t>
            </a:r>
            <a:endParaRPr lang="zh-TW" altLang="en-US" sz="3600" dirty="0">
              <a:latin typeface="Lucida Console" panose="020B0609040504020204" pitchFamily="49" charset="0"/>
            </a:endParaRPr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727118"/>
              </p:ext>
            </p:extLst>
          </p:nvPr>
        </p:nvGraphicFramePr>
        <p:xfrm>
          <a:off x="1872000" y="198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725330"/>
              </p:ext>
            </p:extLst>
          </p:nvPr>
        </p:nvGraphicFramePr>
        <p:xfrm>
          <a:off x="1872000" y="522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矩形 17"/>
          <p:cNvSpPr/>
          <p:nvPr/>
        </p:nvSpPr>
        <p:spPr bwMode="auto">
          <a:xfrm>
            <a:off x="4752000" y="162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932000" y="18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7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932000" y="23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012000" y="1989000"/>
            <a:ext cx="108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minuend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5292000" y="180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292000" y="234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24" name="直線單箭頭接點 23"/>
          <p:cNvCxnSpPr/>
          <p:nvPr/>
        </p:nvCxnSpPr>
        <p:spPr bwMode="auto">
          <a:xfrm flipH="1">
            <a:off x="4392000" y="252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2" name="矩形 31"/>
          <p:cNvSpPr/>
          <p:nvPr/>
        </p:nvSpPr>
        <p:spPr bwMode="auto">
          <a:xfrm>
            <a:off x="4752000" y="324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93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7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493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6012000" y="3609000"/>
            <a:ext cx="144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subtrahend</a:t>
            </a:r>
          </a:p>
        </p:txBody>
      </p:sp>
      <p:sp>
        <p:nvSpPr>
          <p:cNvPr id="36" name="文字方塊 35"/>
          <p:cNvSpPr txBox="1"/>
          <p:nvPr/>
        </p:nvSpPr>
        <p:spPr>
          <a:xfrm>
            <a:off x="5292000" y="34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5292000" y="396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38" name="直線單箭頭接點 37"/>
          <p:cNvCxnSpPr/>
          <p:nvPr/>
        </p:nvCxnSpPr>
        <p:spPr bwMode="auto">
          <a:xfrm flipH="1">
            <a:off x="4392000" y="414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9" name="矩形 38"/>
          <p:cNvSpPr/>
          <p:nvPr/>
        </p:nvSpPr>
        <p:spPr bwMode="auto">
          <a:xfrm>
            <a:off x="4752000" y="486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493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7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4932000" y="55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6012000" y="5229000"/>
            <a:ext cx="144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difference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5292000" y="504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5292000" y="558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45" name="直線單箭頭接點 44"/>
          <p:cNvCxnSpPr/>
          <p:nvPr/>
        </p:nvCxnSpPr>
        <p:spPr bwMode="auto">
          <a:xfrm flipH="1">
            <a:off x="4392000" y="576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2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757191"/>
              </p:ext>
            </p:extLst>
          </p:nvPr>
        </p:nvGraphicFramePr>
        <p:xfrm>
          <a:off x="1872000" y="360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84188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 err="1">
                <a:latin typeface="Lucida Console" panose="020B0609040504020204" pitchFamily="49" charset="0"/>
              </a:rPr>
              <a:t>subtraAssign</a:t>
            </a:r>
            <a:endParaRPr lang="zh-TW" altLang="en-US" sz="3600" dirty="0">
              <a:latin typeface="Lucida Console" panose="020B0609040504020204" pitchFamily="49" charset="0"/>
            </a:endParaRPr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727118"/>
              </p:ext>
            </p:extLst>
          </p:nvPr>
        </p:nvGraphicFramePr>
        <p:xfrm>
          <a:off x="1872000" y="198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286107"/>
              </p:ext>
            </p:extLst>
          </p:nvPr>
        </p:nvGraphicFramePr>
        <p:xfrm>
          <a:off x="1872000" y="522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矩形 17"/>
          <p:cNvSpPr/>
          <p:nvPr/>
        </p:nvSpPr>
        <p:spPr bwMode="auto">
          <a:xfrm>
            <a:off x="4752000" y="162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932000" y="18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7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932000" y="23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012000" y="1989000"/>
            <a:ext cx="108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minuend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5292000" y="180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292000" y="234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24" name="直線單箭頭接點 23"/>
          <p:cNvCxnSpPr/>
          <p:nvPr/>
        </p:nvCxnSpPr>
        <p:spPr bwMode="auto">
          <a:xfrm flipH="1">
            <a:off x="4392000" y="252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2" name="矩形 31"/>
          <p:cNvSpPr/>
          <p:nvPr/>
        </p:nvSpPr>
        <p:spPr bwMode="auto">
          <a:xfrm>
            <a:off x="4752000" y="324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93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7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493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6012000" y="3609000"/>
            <a:ext cx="144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subtrahend</a:t>
            </a:r>
          </a:p>
        </p:txBody>
      </p:sp>
      <p:sp>
        <p:nvSpPr>
          <p:cNvPr id="36" name="文字方塊 35"/>
          <p:cNvSpPr txBox="1"/>
          <p:nvPr/>
        </p:nvSpPr>
        <p:spPr>
          <a:xfrm>
            <a:off x="5292000" y="34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5292000" y="396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38" name="直線單箭頭接點 37"/>
          <p:cNvCxnSpPr/>
          <p:nvPr/>
        </p:nvCxnSpPr>
        <p:spPr bwMode="auto">
          <a:xfrm flipH="1">
            <a:off x="4392000" y="414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9" name="矩形 38"/>
          <p:cNvSpPr/>
          <p:nvPr/>
        </p:nvSpPr>
        <p:spPr bwMode="auto">
          <a:xfrm>
            <a:off x="4752000" y="486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493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7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4932000" y="55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6012000" y="5229000"/>
            <a:ext cx="144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difference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5292000" y="504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5292000" y="558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45" name="直線單箭頭接點 44"/>
          <p:cNvCxnSpPr/>
          <p:nvPr/>
        </p:nvCxnSpPr>
        <p:spPr bwMode="auto">
          <a:xfrm flipH="1">
            <a:off x="4392000" y="576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2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757191"/>
              </p:ext>
            </p:extLst>
          </p:nvPr>
        </p:nvGraphicFramePr>
        <p:xfrm>
          <a:off x="1872000" y="360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88449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 err="1">
                <a:latin typeface="Lucida Console" panose="020B0609040504020204" pitchFamily="49" charset="0"/>
              </a:rPr>
              <a:t>subtraAssign</a:t>
            </a:r>
            <a:endParaRPr lang="zh-TW" altLang="en-US" sz="3600" dirty="0">
              <a:latin typeface="Lucida Console" panose="020B0609040504020204" pitchFamily="49" charset="0"/>
            </a:endParaRPr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727118"/>
              </p:ext>
            </p:extLst>
          </p:nvPr>
        </p:nvGraphicFramePr>
        <p:xfrm>
          <a:off x="1872000" y="198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286107"/>
              </p:ext>
            </p:extLst>
          </p:nvPr>
        </p:nvGraphicFramePr>
        <p:xfrm>
          <a:off x="1872000" y="522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矩形 17"/>
          <p:cNvSpPr/>
          <p:nvPr/>
        </p:nvSpPr>
        <p:spPr bwMode="auto">
          <a:xfrm>
            <a:off x="4752000" y="162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932000" y="18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7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932000" y="23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012000" y="1989000"/>
            <a:ext cx="108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minuend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5292000" y="180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292000" y="234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24" name="直線單箭頭接點 23"/>
          <p:cNvCxnSpPr/>
          <p:nvPr/>
        </p:nvCxnSpPr>
        <p:spPr bwMode="auto">
          <a:xfrm flipH="1">
            <a:off x="4392000" y="252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2" name="矩形 31"/>
          <p:cNvSpPr/>
          <p:nvPr/>
        </p:nvSpPr>
        <p:spPr bwMode="auto">
          <a:xfrm>
            <a:off x="4752000" y="324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93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7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493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6012000" y="3609000"/>
            <a:ext cx="144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subtrahend</a:t>
            </a:r>
          </a:p>
        </p:txBody>
      </p:sp>
      <p:sp>
        <p:nvSpPr>
          <p:cNvPr id="36" name="文字方塊 35"/>
          <p:cNvSpPr txBox="1"/>
          <p:nvPr/>
        </p:nvSpPr>
        <p:spPr>
          <a:xfrm>
            <a:off x="5292000" y="34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5292000" y="396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38" name="直線單箭頭接點 37"/>
          <p:cNvCxnSpPr/>
          <p:nvPr/>
        </p:nvCxnSpPr>
        <p:spPr bwMode="auto">
          <a:xfrm flipH="1">
            <a:off x="4392000" y="414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9" name="矩形 38"/>
          <p:cNvSpPr/>
          <p:nvPr/>
        </p:nvSpPr>
        <p:spPr bwMode="auto">
          <a:xfrm>
            <a:off x="4752000" y="486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493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4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4932000" y="55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6012000" y="5229000"/>
            <a:ext cx="144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difference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5292000" y="504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5292000" y="558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45" name="直線單箭頭接點 44"/>
          <p:cNvCxnSpPr/>
          <p:nvPr/>
        </p:nvCxnSpPr>
        <p:spPr bwMode="auto">
          <a:xfrm flipH="1">
            <a:off x="4392000" y="576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2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757191"/>
              </p:ext>
            </p:extLst>
          </p:nvPr>
        </p:nvGraphicFramePr>
        <p:xfrm>
          <a:off x="1872000" y="360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05210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 err="1">
                <a:latin typeface="Lucida Console" panose="020B0609040504020204" pitchFamily="49" charset="0"/>
              </a:rPr>
              <a:t>subtraAssign</a:t>
            </a:r>
            <a:endParaRPr lang="zh-TW" altLang="en-US" sz="3600" dirty="0">
              <a:latin typeface="Lucida Console" panose="020B0609040504020204" pitchFamily="49" charset="0"/>
            </a:endParaRPr>
          </a:p>
        </p:txBody>
      </p:sp>
      <p:graphicFrame>
        <p:nvGraphicFramePr>
          <p:cNvPr id="6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286107"/>
              </p:ext>
            </p:extLst>
          </p:nvPr>
        </p:nvGraphicFramePr>
        <p:xfrm>
          <a:off x="1872000" y="522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矩形 17"/>
          <p:cNvSpPr/>
          <p:nvPr/>
        </p:nvSpPr>
        <p:spPr bwMode="auto">
          <a:xfrm>
            <a:off x="4752000" y="162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932000" y="18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4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932000" y="23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012000" y="1989000"/>
            <a:ext cx="108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minuend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5292000" y="180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292000" y="234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4752000" y="324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93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7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493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6012000" y="3609000"/>
            <a:ext cx="144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subtrahend</a:t>
            </a:r>
          </a:p>
        </p:txBody>
      </p:sp>
      <p:sp>
        <p:nvSpPr>
          <p:cNvPr id="36" name="文字方塊 35"/>
          <p:cNvSpPr txBox="1"/>
          <p:nvPr/>
        </p:nvSpPr>
        <p:spPr>
          <a:xfrm>
            <a:off x="5292000" y="34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5292000" y="396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38" name="直線單箭頭接點 37"/>
          <p:cNvCxnSpPr/>
          <p:nvPr/>
        </p:nvCxnSpPr>
        <p:spPr bwMode="auto">
          <a:xfrm flipH="1">
            <a:off x="4392000" y="414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9" name="矩形 38"/>
          <p:cNvSpPr/>
          <p:nvPr/>
        </p:nvSpPr>
        <p:spPr bwMode="auto">
          <a:xfrm>
            <a:off x="4752000" y="486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493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4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4932000" y="55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6012000" y="5229000"/>
            <a:ext cx="144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difference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5292000" y="504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5292000" y="558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45" name="直線單箭頭接點 44"/>
          <p:cNvCxnSpPr/>
          <p:nvPr/>
        </p:nvCxnSpPr>
        <p:spPr bwMode="auto">
          <a:xfrm flipH="1">
            <a:off x="4392000" y="576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2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757191"/>
              </p:ext>
            </p:extLst>
          </p:nvPr>
        </p:nvGraphicFramePr>
        <p:xfrm>
          <a:off x="1872000" y="360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6497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 err="1">
                <a:latin typeface="Lucida Console" panose="020B0609040504020204" pitchFamily="49" charset="0"/>
              </a:rPr>
              <a:t>subtraAssign</a:t>
            </a:r>
            <a:endParaRPr lang="zh-TW" altLang="en-US" sz="3600" dirty="0">
              <a:latin typeface="Lucida Console" panose="020B0609040504020204" pitchFamily="49" charset="0"/>
            </a:endParaRPr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534131"/>
              </p:ext>
            </p:extLst>
          </p:nvPr>
        </p:nvGraphicFramePr>
        <p:xfrm>
          <a:off x="2952000" y="198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286107"/>
              </p:ext>
            </p:extLst>
          </p:nvPr>
        </p:nvGraphicFramePr>
        <p:xfrm>
          <a:off x="1872000" y="522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矩形 17"/>
          <p:cNvSpPr/>
          <p:nvPr/>
        </p:nvSpPr>
        <p:spPr bwMode="auto">
          <a:xfrm>
            <a:off x="4752000" y="162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932000" y="18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4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932000" y="23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012000" y="1989000"/>
            <a:ext cx="108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minuend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5292000" y="180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292000" y="234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24" name="直線單箭頭接點 23"/>
          <p:cNvCxnSpPr/>
          <p:nvPr/>
        </p:nvCxnSpPr>
        <p:spPr bwMode="auto">
          <a:xfrm flipH="1">
            <a:off x="4392000" y="252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2" name="矩形 31"/>
          <p:cNvSpPr/>
          <p:nvPr/>
        </p:nvSpPr>
        <p:spPr bwMode="auto">
          <a:xfrm>
            <a:off x="4752000" y="324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93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7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493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6012000" y="3609000"/>
            <a:ext cx="144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subtrahend</a:t>
            </a:r>
          </a:p>
        </p:txBody>
      </p:sp>
      <p:sp>
        <p:nvSpPr>
          <p:cNvPr id="36" name="文字方塊 35"/>
          <p:cNvSpPr txBox="1"/>
          <p:nvPr/>
        </p:nvSpPr>
        <p:spPr>
          <a:xfrm>
            <a:off x="5292000" y="34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5292000" y="396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38" name="直線單箭頭接點 37"/>
          <p:cNvCxnSpPr/>
          <p:nvPr/>
        </p:nvCxnSpPr>
        <p:spPr bwMode="auto">
          <a:xfrm flipH="1">
            <a:off x="4392000" y="414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9" name="矩形 38"/>
          <p:cNvSpPr/>
          <p:nvPr/>
        </p:nvSpPr>
        <p:spPr bwMode="auto">
          <a:xfrm>
            <a:off x="4752000" y="486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493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4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4932000" y="55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6012000" y="5229000"/>
            <a:ext cx="144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difference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5292000" y="504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5292000" y="558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45" name="直線單箭頭接點 44"/>
          <p:cNvCxnSpPr/>
          <p:nvPr/>
        </p:nvCxnSpPr>
        <p:spPr bwMode="auto">
          <a:xfrm flipH="1">
            <a:off x="4392000" y="576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2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757191"/>
              </p:ext>
            </p:extLst>
          </p:nvPr>
        </p:nvGraphicFramePr>
        <p:xfrm>
          <a:off x="1872000" y="360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4322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 err="1">
                <a:latin typeface="Lucida Console" panose="020B0609040504020204" pitchFamily="49" charset="0"/>
              </a:rPr>
              <a:t>subtraAssign</a:t>
            </a:r>
            <a:endParaRPr lang="zh-TW" altLang="en-US" sz="3600" dirty="0">
              <a:latin typeface="Lucida Console" panose="020B0609040504020204" pitchFamily="49" charset="0"/>
            </a:endParaRPr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390174"/>
              </p:ext>
            </p:extLst>
          </p:nvPr>
        </p:nvGraphicFramePr>
        <p:xfrm>
          <a:off x="2952000" y="198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286107"/>
              </p:ext>
            </p:extLst>
          </p:nvPr>
        </p:nvGraphicFramePr>
        <p:xfrm>
          <a:off x="1872000" y="522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矩形 17"/>
          <p:cNvSpPr/>
          <p:nvPr/>
        </p:nvSpPr>
        <p:spPr bwMode="auto">
          <a:xfrm>
            <a:off x="4752000" y="162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932000" y="18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4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932000" y="23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012000" y="1989000"/>
            <a:ext cx="108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minuend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5292000" y="180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292000" y="234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24" name="直線單箭頭接點 23"/>
          <p:cNvCxnSpPr/>
          <p:nvPr/>
        </p:nvCxnSpPr>
        <p:spPr bwMode="auto">
          <a:xfrm flipH="1">
            <a:off x="4392000" y="252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2" name="矩形 31"/>
          <p:cNvSpPr/>
          <p:nvPr/>
        </p:nvSpPr>
        <p:spPr bwMode="auto">
          <a:xfrm>
            <a:off x="4752000" y="324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93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7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493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6012000" y="3609000"/>
            <a:ext cx="144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subtrahend</a:t>
            </a:r>
          </a:p>
        </p:txBody>
      </p:sp>
      <p:sp>
        <p:nvSpPr>
          <p:cNvPr id="36" name="文字方塊 35"/>
          <p:cNvSpPr txBox="1"/>
          <p:nvPr/>
        </p:nvSpPr>
        <p:spPr>
          <a:xfrm>
            <a:off x="5292000" y="34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5292000" y="396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38" name="直線單箭頭接點 37"/>
          <p:cNvCxnSpPr/>
          <p:nvPr/>
        </p:nvCxnSpPr>
        <p:spPr bwMode="auto">
          <a:xfrm flipH="1">
            <a:off x="4392000" y="414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9" name="矩形 38"/>
          <p:cNvSpPr/>
          <p:nvPr/>
        </p:nvSpPr>
        <p:spPr bwMode="auto">
          <a:xfrm>
            <a:off x="4752000" y="486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493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4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4932000" y="55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6012000" y="5229000"/>
            <a:ext cx="144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difference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5292000" y="504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5292000" y="558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45" name="直線單箭頭接點 44"/>
          <p:cNvCxnSpPr/>
          <p:nvPr/>
        </p:nvCxnSpPr>
        <p:spPr bwMode="auto">
          <a:xfrm flipH="1">
            <a:off x="4392000" y="576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2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757191"/>
              </p:ext>
            </p:extLst>
          </p:nvPr>
        </p:nvGraphicFramePr>
        <p:xfrm>
          <a:off x="1872000" y="360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90016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1331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內容版面配置區 4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buffer;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assign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buffer,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buffer =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hugeInt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 smtClean="0"/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assign(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798250"/>
              </p:ext>
            </p:extLst>
          </p:nvPr>
        </p:nvGraphicFramePr>
        <p:xfrm>
          <a:off x="1872000" y="39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860653"/>
              </p:ext>
            </p:extLst>
          </p:nvPr>
        </p:nvGraphicFramePr>
        <p:xfrm>
          <a:off x="4032000" y="54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矩形 17"/>
          <p:cNvSpPr/>
          <p:nvPr/>
        </p:nvSpPr>
        <p:spPr bwMode="auto">
          <a:xfrm>
            <a:off x="4752000" y="360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93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7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93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012000" y="3969000"/>
            <a:ext cx="108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 err="1">
                <a:latin typeface="Lucida Console" panose="020B0609040504020204" pitchFamily="49" charset="0"/>
              </a:rPr>
              <a:t>hugeInt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292000" y="378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292000" y="432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24" name="直線單箭頭接點 23"/>
          <p:cNvCxnSpPr/>
          <p:nvPr/>
        </p:nvCxnSpPr>
        <p:spPr bwMode="auto">
          <a:xfrm flipH="1">
            <a:off x="4392000" y="450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9" name="矩形 38"/>
          <p:cNvSpPr/>
          <p:nvPr/>
        </p:nvSpPr>
        <p:spPr bwMode="auto">
          <a:xfrm>
            <a:off x="4752000" y="504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4932000" y="52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4932000" y="57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6012000" y="5409000"/>
            <a:ext cx="900000" cy="540000"/>
          </a:xfrm>
          <a:prstGeom prst="rect">
            <a:avLst/>
          </a:prstGeom>
          <a:noFill/>
        </p:spPr>
        <p:txBody>
          <a:bodyPr wrap="square" lIns="90000" tIns="46800" rIns="72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5292000" y="52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5292000" y="576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45" name="直線單箭頭接點 44"/>
          <p:cNvCxnSpPr/>
          <p:nvPr/>
        </p:nvCxnSpPr>
        <p:spPr bwMode="auto">
          <a:xfrm flipH="1">
            <a:off x="4392000" y="594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4947625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 err="1">
                <a:latin typeface="Lucida Console" panose="020B0609040504020204" pitchFamily="49" charset="0"/>
              </a:rPr>
              <a:t>multiAssign</a:t>
            </a:r>
            <a:endParaRPr lang="zh-TW" altLang="en-US" sz="3600" dirty="0">
              <a:latin typeface="Lucida Console" panose="020B0609040504020204" pitchFamily="49" charset="0"/>
            </a:endParaRPr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026414"/>
              </p:ext>
            </p:extLst>
          </p:nvPr>
        </p:nvGraphicFramePr>
        <p:xfrm>
          <a:off x="2952000" y="198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矩形 17"/>
          <p:cNvSpPr/>
          <p:nvPr/>
        </p:nvSpPr>
        <p:spPr bwMode="auto">
          <a:xfrm>
            <a:off x="4752000" y="162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932000" y="18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4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932000" y="23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012000" y="1989000"/>
            <a:ext cx="180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multiplicand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5292000" y="180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292000" y="234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24" name="直線單箭頭接點 23"/>
          <p:cNvCxnSpPr/>
          <p:nvPr/>
        </p:nvCxnSpPr>
        <p:spPr bwMode="auto">
          <a:xfrm flipH="1">
            <a:off x="4392000" y="252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2" name="矩形 31"/>
          <p:cNvSpPr/>
          <p:nvPr/>
        </p:nvSpPr>
        <p:spPr bwMode="auto">
          <a:xfrm>
            <a:off x="4752000" y="324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93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493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6012000" y="3609000"/>
            <a:ext cx="144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multiplier</a:t>
            </a:r>
          </a:p>
        </p:txBody>
      </p:sp>
      <p:sp>
        <p:nvSpPr>
          <p:cNvPr id="36" name="文字方塊 35"/>
          <p:cNvSpPr txBox="1"/>
          <p:nvPr/>
        </p:nvSpPr>
        <p:spPr>
          <a:xfrm>
            <a:off x="5292000" y="34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5292000" y="396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38" name="直線單箭頭接點 37"/>
          <p:cNvCxnSpPr/>
          <p:nvPr/>
        </p:nvCxnSpPr>
        <p:spPr bwMode="auto">
          <a:xfrm flipH="1">
            <a:off x="4392000" y="414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9" name="矩形 38"/>
          <p:cNvSpPr/>
          <p:nvPr/>
        </p:nvSpPr>
        <p:spPr bwMode="auto">
          <a:xfrm>
            <a:off x="4752000" y="486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493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4932000" y="55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6012000" y="5229000"/>
            <a:ext cx="108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product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5292000" y="504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5292000" y="558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45" name="直線單箭頭接點 44"/>
          <p:cNvCxnSpPr/>
          <p:nvPr/>
        </p:nvCxnSpPr>
        <p:spPr bwMode="auto">
          <a:xfrm flipH="1">
            <a:off x="4392000" y="576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2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72969"/>
              </p:ext>
            </p:extLst>
          </p:nvPr>
        </p:nvGraphicFramePr>
        <p:xfrm>
          <a:off x="3312000" y="360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208608"/>
              </p:ext>
            </p:extLst>
          </p:nvPr>
        </p:nvGraphicFramePr>
        <p:xfrm>
          <a:off x="403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9289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 err="1">
                <a:latin typeface="Lucida Console" panose="020B0609040504020204" pitchFamily="49" charset="0"/>
              </a:rPr>
              <a:t>multiAssign</a:t>
            </a:r>
            <a:endParaRPr lang="zh-TW" altLang="en-US" sz="3600" dirty="0">
              <a:latin typeface="Lucida Console" panose="020B0609040504020204" pitchFamily="49" charset="0"/>
            </a:endParaRPr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026414"/>
              </p:ext>
            </p:extLst>
          </p:nvPr>
        </p:nvGraphicFramePr>
        <p:xfrm>
          <a:off x="2952000" y="198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矩形 17"/>
          <p:cNvSpPr/>
          <p:nvPr/>
        </p:nvSpPr>
        <p:spPr bwMode="auto">
          <a:xfrm>
            <a:off x="4752000" y="162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932000" y="18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4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932000" y="23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012000" y="1989000"/>
            <a:ext cx="180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multiplicand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5292000" y="180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292000" y="234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24" name="直線單箭頭接點 23"/>
          <p:cNvCxnSpPr/>
          <p:nvPr/>
        </p:nvCxnSpPr>
        <p:spPr bwMode="auto">
          <a:xfrm flipH="1">
            <a:off x="4392000" y="252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2" name="矩形 31"/>
          <p:cNvSpPr/>
          <p:nvPr/>
        </p:nvSpPr>
        <p:spPr bwMode="auto">
          <a:xfrm>
            <a:off x="4752000" y="324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93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493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6012000" y="3609000"/>
            <a:ext cx="144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multiplier</a:t>
            </a:r>
          </a:p>
        </p:txBody>
      </p:sp>
      <p:sp>
        <p:nvSpPr>
          <p:cNvPr id="36" name="文字方塊 35"/>
          <p:cNvSpPr txBox="1"/>
          <p:nvPr/>
        </p:nvSpPr>
        <p:spPr>
          <a:xfrm>
            <a:off x="5292000" y="34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5292000" y="396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38" name="直線單箭頭接點 37"/>
          <p:cNvCxnSpPr/>
          <p:nvPr/>
        </p:nvCxnSpPr>
        <p:spPr bwMode="auto">
          <a:xfrm flipH="1">
            <a:off x="4392000" y="414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9" name="矩形 38"/>
          <p:cNvSpPr/>
          <p:nvPr/>
        </p:nvSpPr>
        <p:spPr bwMode="auto">
          <a:xfrm>
            <a:off x="4752000" y="486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493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7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4932000" y="55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6012000" y="5229000"/>
            <a:ext cx="108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product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5292000" y="504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5292000" y="558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45" name="直線單箭頭接點 44"/>
          <p:cNvCxnSpPr/>
          <p:nvPr/>
        </p:nvCxnSpPr>
        <p:spPr bwMode="auto">
          <a:xfrm flipH="1">
            <a:off x="4392000" y="576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2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72969"/>
              </p:ext>
            </p:extLst>
          </p:nvPr>
        </p:nvGraphicFramePr>
        <p:xfrm>
          <a:off x="3312000" y="360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208608"/>
              </p:ext>
            </p:extLst>
          </p:nvPr>
        </p:nvGraphicFramePr>
        <p:xfrm>
          <a:off x="403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0057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 err="1">
                <a:latin typeface="Lucida Console" panose="020B0609040504020204" pitchFamily="49" charset="0"/>
              </a:rPr>
              <a:t>multiAssign</a:t>
            </a:r>
            <a:endParaRPr lang="zh-TW" altLang="en-US" sz="3600" dirty="0">
              <a:latin typeface="Lucida Console" panose="020B0609040504020204" pitchFamily="49" charset="0"/>
            </a:endParaRPr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026414"/>
              </p:ext>
            </p:extLst>
          </p:nvPr>
        </p:nvGraphicFramePr>
        <p:xfrm>
          <a:off x="2952000" y="198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矩形 17"/>
          <p:cNvSpPr/>
          <p:nvPr/>
        </p:nvSpPr>
        <p:spPr bwMode="auto">
          <a:xfrm>
            <a:off x="4752000" y="162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932000" y="18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4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932000" y="23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012000" y="1989000"/>
            <a:ext cx="180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multiplicand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5292000" y="180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292000" y="234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24" name="直線單箭頭接點 23"/>
          <p:cNvCxnSpPr/>
          <p:nvPr/>
        </p:nvCxnSpPr>
        <p:spPr bwMode="auto">
          <a:xfrm flipH="1">
            <a:off x="4392000" y="252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2" name="矩形 31"/>
          <p:cNvSpPr/>
          <p:nvPr/>
        </p:nvSpPr>
        <p:spPr bwMode="auto">
          <a:xfrm>
            <a:off x="4752000" y="324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93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493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6012000" y="3609000"/>
            <a:ext cx="144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multiplier</a:t>
            </a:r>
          </a:p>
        </p:txBody>
      </p:sp>
      <p:sp>
        <p:nvSpPr>
          <p:cNvPr id="36" name="文字方塊 35"/>
          <p:cNvSpPr txBox="1"/>
          <p:nvPr/>
        </p:nvSpPr>
        <p:spPr>
          <a:xfrm>
            <a:off x="5292000" y="34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5292000" y="396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38" name="直線單箭頭接點 37"/>
          <p:cNvCxnSpPr/>
          <p:nvPr/>
        </p:nvCxnSpPr>
        <p:spPr bwMode="auto">
          <a:xfrm flipH="1">
            <a:off x="4392000" y="414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9" name="矩形 38"/>
          <p:cNvSpPr/>
          <p:nvPr/>
        </p:nvSpPr>
        <p:spPr bwMode="auto">
          <a:xfrm>
            <a:off x="4752000" y="486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493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7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4932000" y="55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6012000" y="5229000"/>
            <a:ext cx="108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product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5292000" y="504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5292000" y="558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2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72969"/>
              </p:ext>
            </p:extLst>
          </p:nvPr>
        </p:nvGraphicFramePr>
        <p:xfrm>
          <a:off x="3312000" y="360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18345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 err="1">
                <a:latin typeface="Lucida Console" panose="020B0609040504020204" pitchFamily="49" charset="0"/>
              </a:rPr>
              <a:t>multiAssign</a:t>
            </a:r>
            <a:endParaRPr lang="zh-TW" altLang="en-US" sz="3600" dirty="0">
              <a:latin typeface="Lucida Console" panose="020B0609040504020204" pitchFamily="49" charset="0"/>
            </a:endParaRPr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026414"/>
              </p:ext>
            </p:extLst>
          </p:nvPr>
        </p:nvGraphicFramePr>
        <p:xfrm>
          <a:off x="2952000" y="198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926617"/>
              </p:ext>
            </p:extLst>
          </p:nvPr>
        </p:nvGraphicFramePr>
        <p:xfrm>
          <a:off x="1872000" y="522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矩形 17"/>
          <p:cNvSpPr/>
          <p:nvPr/>
        </p:nvSpPr>
        <p:spPr bwMode="auto">
          <a:xfrm>
            <a:off x="4752000" y="162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932000" y="18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4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932000" y="23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012000" y="1989000"/>
            <a:ext cx="180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multiplicand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5292000" y="180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292000" y="234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24" name="直線單箭頭接點 23"/>
          <p:cNvCxnSpPr/>
          <p:nvPr/>
        </p:nvCxnSpPr>
        <p:spPr bwMode="auto">
          <a:xfrm flipH="1">
            <a:off x="4392000" y="252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2" name="矩形 31"/>
          <p:cNvSpPr/>
          <p:nvPr/>
        </p:nvSpPr>
        <p:spPr bwMode="auto">
          <a:xfrm>
            <a:off x="4752000" y="324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93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493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6012000" y="3609000"/>
            <a:ext cx="144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multiplier</a:t>
            </a:r>
          </a:p>
        </p:txBody>
      </p:sp>
      <p:sp>
        <p:nvSpPr>
          <p:cNvPr id="36" name="文字方塊 35"/>
          <p:cNvSpPr txBox="1"/>
          <p:nvPr/>
        </p:nvSpPr>
        <p:spPr>
          <a:xfrm>
            <a:off x="5292000" y="34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5292000" y="396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38" name="直線單箭頭接點 37"/>
          <p:cNvCxnSpPr/>
          <p:nvPr/>
        </p:nvCxnSpPr>
        <p:spPr bwMode="auto">
          <a:xfrm flipH="1">
            <a:off x="4392000" y="414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9" name="矩形 38"/>
          <p:cNvSpPr/>
          <p:nvPr/>
        </p:nvSpPr>
        <p:spPr bwMode="auto">
          <a:xfrm>
            <a:off x="4752000" y="486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493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7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4932000" y="55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6012000" y="5229000"/>
            <a:ext cx="108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product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5292000" y="504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5292000" y="558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45" name="直線單箭頭接點 44"/>
          <p:cNvCxnSpPr/>
          <p:nvPr/>
        </p:nvCxnSpPr>
        <p:spPr bwMode="auto">
          <a:xfrm flipH="1">
            <a:off x="4392000" y="576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2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72969"/>
              </p:ext>
            </p:extLst>
          </p:nvPr>
        </p:nvGraphicFramePr>
        <p:xfrm>
          <a:off x="3312000" y="360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82700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 err="1">
                <a:latin typeface="Lucida Console" panose="020B0609040504020204" pitchFamily="49" charset="0"/>
              </a:rPr>
              <a:t>multiAssign</a:t>
            </a:r>
            <a:endParaRPr lang="zh-TW" altLang="en-US" sz="3600" dirty="0">
              <a:latin typeface="Lucida Console" panose="020B0609040504020204" pitchFamily="49" charset="0"/>
            </a:endParaRPr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026414"/>
              </p:ext>
            </p:extLst>
          </p:nvPr>
        </p:nvGraphicFramePr>
        <p:xfrm>
          <a:off x="2952000" y="198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101551"/>
              </p:ext>
            </p:extLst>
          </p:nvPr>
        </p:nvGraphicFramePr>
        <p:xfrm>
          <a:off x="1872000" y="522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矩形 17"/>
          <p:cNvSpPr/>
          <p:nvPr/>
        </p:nvSpPr>
        <p:spPr bwMode="auto">
          <a:xfrm>
            <a:off x="4752000" y="162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932000" y="18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4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932000" y="23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012000" y="1989000"/>
            <a:ext cx="180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multiplicand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5292000" y="180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292000" y="234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24" name="直線單箭頭接點 23"/>
          <p:cNvCxnSpPr/>
          <p:nvPr/>
        </p:nvCxnSpPr>
        <p:spPr bwMode="auto">
          <a:xfrm flipH="1">
            <a:off x="4392000" y="252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2" name="矩形 31"/>
          <p:cNvSpPr/>
          <p:nvPr/>
        </p:nvSpPr>
        <p:spPr bwMode="auto">
          <a:xfrm>
            <a:off x="4752000" y="324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93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493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6012000" y="3609000"/>
            <a:ext cx="144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multiplier</a:t>
            </a:r>
          </a:p>
        </p:txBody>
      </p:sp>
      <p:sp>
        <p:nvSpPr>
          <p:cNvPr id="36" name="文字方塊 35"/>
          <p:cNvSpPr txBox="1"/>
          <p:nvPr/>
        </p:nvSpPr>
        <p:spPr>
          <a:xfrm>
            <a:off x="5292000" y="34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5292000" y="396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38" name="直線單箭頭接點 37"/>
          <p:cNvCxnSpPr/>
          <p:nvPr/>
        </p:nvCxnSpPr>
        <p:spPr bwMode="auto">
          <a:xfrm flipH="1">
            <a:off x="4392000" y="414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9" name="矩形 38"/>
          <p:cNvSpPr/>
          <p:nvPr/>
        </p:nvSpPr>
        <p:spPr bwMode="auto">
          <a:xfrm>
            <a:off x="4752000" y="486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493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7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4932000" y="55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6012000" y="5229000"/>
            <a:ext cx="108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product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5292000" y="504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5292000" y="558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45" name="直線單箭頭接點 44"/>
          <p:cNvCxnSpPr/>
          <p:nvPr/>
        </p:nvCxnSpPr>
        <p:spPr bwMode="auto">
          <a:xfrm flipH="1">
            <a:off x="4392000" y="576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2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72969"/>
              </p:ext>
            </p:extLst>
          </p:nvPr>
        </p:nvGraphicFramePr>
        <p:xfrm>
          <a:off x="3312000" y="360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83866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 err="1">
                <a:latin typeface="Lucida Console" panose="020B0609040504020204" pitchFamily="49" charset="0"/>
              </a:rPr>
              <a:t>multiAssign</a:t>
            </a:r>
            <a:endParaRPr lang="zh-TW" altLang="en-US" sz="3600" dirty="0">
              <a:latin typeface="Lucida Console" panose="020B0609040504020204" pitchFamily="49" charset="0"/>
            </a:endParaRPr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026414"/>
              </p:ext>
            </p:extLst>
          </p:nvPr>
        </p:nvGraphicFramePr>
        <p:xfrm>
          <a:off x="2952000" y="198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101551"/>
              </p:ext>
            </p:extLst>
          </p:nvPr>
        </p:nvGraphicFramePr>
        <p:xfrm>
          <a:off x="1872000" y="522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矩形 17"/>
          <p:cNvSpPr/>
          <p:nvPr/>
        </p:nvSpPr>
        <p:spPr bwMode="auto">
          <a:xfrm>
            <a:off x="4752000" y="162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932000" y="18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4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932000" y="23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012000" y="1989000"/>
            <a:ext cx="180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multiplicand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5292000" y="180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292000" y="234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24" name="直線單箭頭接點 23"/>
          <p:cNvCxnSpPr/>
          <p:nvPr/>
        </p:nvCxnSpPr>
        <p:spPr bwMode="auto">
          <a:xfrm flipH="1">
            <a:off x="4392000" y="252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2" name="矩形 31"/>
          <p:cNvSpPr/>
          <p:nvPr/>
        </p:nvSpPr>
        <p:spPr bwMode="auto">
          <a:xfrm>
            <a:off x="4752000" y="324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93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493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6012000" y="3609000"/>
            <a:ext cx="144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multiplier</a:t>
            </a:r>
          </a:p>
        </p:txBody>
      </p:sp>
      <p:sp>
        <p:nvSpPr>
          <p:cNvPr id="36" name="文字方塊 35"/>
          <p:cNvSpPr txBox="1"/>
          <p:nvPr/>
        </p:nvSpPr>
        <p:spPr>
          <a:xfrm>
            <a:off x="5292000" y="34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5292000" y="396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38" name="直線單箭頭接點 37"/>
          <p:cNvCxnSpPr/>
          <p:nvPr/>
        </p:nvCxnSpPr>
        <p:spPr bwMode="auto">
          <a:xfrm flipH="1">
            <a:off x="4392000" y="414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9" name="矩形 38"/>
          <p:cNvSpPr/>
          <p:nvPr/>
        </p:nvSpPr>
        <p:spPr bwMode="auto">
          <a:xfrm>
            <a:off x="4752000" y="486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493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6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4932000" y="55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6012000" y="5229000"/>
            <a:ext cx="108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product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5292000" y="504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5292000" y="558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45" name="直線單箭頭接點 44"/>
          <p:cNvCxnSpPr/>
          <p:nvPr/>
        </p:nvCxnSpPr>
        <p:spPr bwMode="auto">
          <a:xfrm flipH="1">
            <a:off x="4392000" y="576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2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72969"/>
              </p:ext>
            </p:extLst>
          </p:nvPr>
        </p:nvGraphicFramePr>
        <p:xfrm>
          <a:off x="3312000" y="360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53333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 err="1">
                <a:latin typeface="Lucida Console" panose="020B0609040504020204" pitchFamily="49" charset="0"/>
              </a:rPr>
              <a:t>multiAssign</a:t>
            </a:r>
            <a:endParaRPr lang="zh-TW" altLang="en-US" sz="3600" dirty="0">
              <a:latin typeface="Lucida Console" panose="020B0609040504020204" pitchFamily="49" charset="0"/>
            </a:endParaRPr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026414"/>
              </p:ext>
            </p:extLst>
          </p:nvPr>
        </p:nvGraphicFramePr>
        <p:xfrm>
          <a:off x="2952000" y="198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101551"/>
              </p:ext>
            </p:extLst>
          </p:nvPr>
        </p:nvGraphicFramePr>
        <p:xfrm>
          <a:off x="1872000" y="522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矩形 17"/>
          <p:cNvSpPr/>
          <p:nvPr/>
        </p:nvSpPr>
        <p:spPr bwMode="auto">
          <a:xfrm>
            <a:off x="4752000" y="162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932000" y="18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6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932000" y="23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012000" y="1989000"/>
            <a:ext cx="180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multiplicand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5292000" y="180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292000" y="234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24" name="直線單箭頭接點 23"/>
          <p:cNvCxnSpPr/>
          <p:nvPr/>
        </p:nvCxnSpPr>
        <p:spPr bwMode="auto">
          <a:xfrm flipH="1">
            <a:off x="4392000" y="252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2" name="矩形 31"/>
          <p:cNvSpPr/>
          <p:nvPr/>
        </p:nvSpPr>
        <p:spPr bwMode="auto">
          <a:xfrm>
            <a:off x="4752000" y="324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93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493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6012000" y="3609000"/>
            <a:ext cx="144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multiplier</a:t>
            </a:r>
          </a:p>
        </p:txBody>
      </p:sp>
      <p:sp>
        <p:nvSpPr>
          <p:cNvPr id="36" name="文字方塊 35"/>
          <p:cNvSpPr txBox="1"/>
          <p:nvPr/>
        </p:nvSpPr>
        <p:spPr>
          <a:xfrm>
            <a:off x="5292000" y="34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5292000" y="396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38" name="直線單箭頭接點 37"/>
          <p:cNvCxnSpPr/>
          <p:nvPr/>
        </p:nvCxnSpPr>
        <p:spPr bwMode="auto">
          <a:xfrm flipH="1">
            <a:off x="4392000" y="414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9" name="矩形 38"/>
          <p:cNvSpPr/>
          <p:nvPr/>
        </p:nvSpPr>
        <p:spPr bwMode="auto">
          <a:xfrm>
            <a:off x="4752000" y="486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493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6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4932000" y="55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6012000" y="5229000"/>
            <a:ext cx="108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product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5292000" y="504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5292000" y="558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45" name="直線單箭頭接點 44"/>
          <p:cNvCxnSpPr/>
          <p:nvPr/>
        </p:nvCxnSpPr>
        <p:spPr bwMode="auto">
          <a:xfrm flipH="1">
            <a:off x="4392000" y="576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2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72969"/>
              </p:ext>
            </p:extLst>
          </p:nvPr>
        </p:nvGraphicFramePr>
        <p:xfrm>
          <a:off x="3312000" y="360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83651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 err="1">
                <a:latin typeface="Lucida Console" panose="020B0609040504020204" pitchFamily="49" charset="0"/>
              </a:rPr>
              <a:t>multiAssign</a:t>
            </a:r>
            <a:endParaRPr lang="zh-TW" altLang="en-US" sz="3600" dirty="0">
              <a:latin typeface="Lucida Console" panose="020B0609040504020204" pitchFamily="49" charset="0"/>
            </a:endParaRPr>
          </a:p>
        </p:txBody>
      </p:sp>
      <p:graphicFrame>
        <p:nvGraphicFramePr>
          <p:cNvPr id="6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101551"/>
              </p:ext>
            </p:extLst>
          </p:nvPr>
        </p:nvGraphicFramePr>
        <p:xfrm>
          <a:off x="1872000" y="522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矩形 17"/>
          <p:cNvSpPr/>
          <p:nvPr/>
        </p:nvSpPr>
        <p:spPr bwMode="auto">
          <a:xfrm>
            <a:off x="4752000" y="162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932000" y="18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6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932000" y="23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012000" y="1989000"/>
            <a:ext cx="180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multiplicand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5292000" y="180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292000" y="234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4752000" y="324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93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493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6012000" y="3609000"/>
            <a:ext cx="144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multiplier</a:t>
            </a:r>
          </a:p>
        </p:txBody>
      </p:sp>
      <p:sp>
        <p:nvSpPr>
          <p:cNvPr id="36" name="文字方塊 35"/>
          <p:cNvSpPr txBox="1"/>
          <p:nvPr/>
        </p:nvSpPr>
        <p:spPr>
          <a:xfrm>
            <a:off x="5292000" y="34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5292000" y="396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38" name="直線單箭頭接點 37"/>
          <p:cNvCxnSpPr/>
          <p:nvPr/>
        </p:nvCxnSpPr>
        <p:spPr bwMode="auto">
          <a:xfrm flipH="1">
            <a:off x="4392000" y="414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9" name="矩形 38"/>
          <p:cNvSpPr/>
          <p:nvPr/>
        </p:nvSpPr>
        <p:spPr bwMode="auto">
          <a:xfrm>
            <a:off x="4752000" y="486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493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6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4932000" y="55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6012000" y="5229000"/>
            <a:ext cx="108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product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5292000" y="504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5292000" y="558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45" name="直線單箭頭接點 44"/>
          <p:cNvCxnSpPr/>
          <p:nvPr/>
        </p:nvCxnSpPr>
        <p:spPr bwMode="auto">
          <a:xfrm flipH="1">
            <a:off x="4392000" y="576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2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72969"/>
              </p:ext>
            </p:extLst>
          </p:nvPr>
        </p:nvGraphicFramePr>
        <p:xfrm>
          <a:off x="3312000" y="360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9784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 err="1">
                <a:latin typeface="Lucida Console" panose="020B0609040504020204" pitchFamily="49" charset="0"/>
              </a:rPr>
              <a:t>multiAssign</a:t>
            </a:r>
            <a:endParaRPr lang="zh-TW" altLang="en-US" sz="3600" dirty="0">
              <a:latin typeface="Lucida Console" panose="020B0609040504020204" pitchFamily="49" charset="0"/>
            </a:endParaRPr>
          </a:p>
        </p:txBody>
      </p:sp>
      <p:graphicFrame>
        <p:nvGraphicFramePr>
          <p:cNvPr id="6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101551"/>
              </p:ext>
            </p:extLst>
          </p:nvPr>
        </p:nvGraphicFramePr>
        <p:xfrm>
          <a:off x="1872000" y="522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矩形 17"/>
          <p:cNvSpPr/>
          <p:nvPr/>
        </p:nvSpPr>
        <p:spPr bwMode="auto">
          <a:xfrm>
            <a:off x="4752000" y="162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932000" y="18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6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932000" y="23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012000" y="1989000"/>
            <a:ext cx="180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multiplicand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5292000" y="180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292000" y="234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4752000" y="324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93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493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6012000" y="3609000"/>
            <a:ext cx="144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multiplier</a:t>
            </a:r>
          </a:p>
        </p:txBody>
      </p:sp>
      <p:sp>
        <p:nvSpPr>
          <p:cNvPr id="36" name="文字方塊 35"/>
          <p:cNvSpPr txBox="1"/>
          <p:nvPr/>
        </p:nvSpPr>
        <p:spPr>
          <a:xfrm>
            <a:off x="5292000" y="34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5292000" y="396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38" name="直線單箭頭接點 37"/>
          <p:cNvCxnSpPr/>
          <p:nvPr/>
        </p:nvCxnSpPr>
        <p:spPr bwMode="auto">
          <a:xfrm flipH="1">
            <a:off x="4392000" y="414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9" name="矩形 38"/>
          <p:cNvSpPr/>
          <p:nvPr/>
        </p:nvSpPr>
        <p:spPr bwMode="auto">
          <a:xfrm>
            <a:off x="4752000" y="486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493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6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4932000" y="55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6012000" y="5229000"/>
            <a:ext cx="108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product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5292000" y="504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5292000" y="558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45" name="直線單箭頭接點 44"/>
          <p:cNvCxnSpPr/>
          <p:nvPr/>
        </p:nvCxnSpPr>
        <p:spPr bwMode="auto">
          <a:xfrm flipH="1">
            <a:off x="4392000" y="576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2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72969"/>
              </p:ext>
            </p:extLst>
          </p:nvPr>
        </p:nvGraphicFramePr>
        <p:xfrm>
          <a:off x="3312000" y="360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720224"/>
              </p:ext>
            </p:extLst>
          </p:nvPr>
        </p:nvGraphicFramePr>
        <p:xfrm>
          <a:off x="2232000" y="1989000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6" name="直線單箭頭接點 25"/>
          <p:cNvCxnSpPr/>
          <p:nvPr/>
        </p:nvCxnSpPr>
        <p:spPr bwMode="auto">
          <a:xfrm flipH="1">
            <a:off x="4392000" y="252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087576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 err="1">
                <a:latin typeface="Lucida Console" panose="020B0609040504020204" pitchFamily="49" charset="0"/>
              </a:rPr>
              <a:t>multiAssign</a:t>
            </a:r>
            <a:endParaRPr lang="zh-TW" altLang="en-US" sz="3600" dirty="0">
              <a:latin typeface="Lucida Console" panose="020B0609040504020204" pitchFamily="49" charset="0"/>
            </a:endParaRPr>
          </a:p>
        </p:txBody>
      </p:sp>
      <p:graphicFrame>
        <p:nvGraphicFramePr>
          <p:cNvPr id="6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101551"/>
              </p:ext>
            </p:extLst>
          </p:nvPr>
        </p:nvGraphicFramePr>
        <p:xfrm>
          <a:off x="1872000" y="522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矩形 17"/>
          <p:cNvSpPr/>
          <p:nvPr/>
        </p:nvSpPr>
        <p:spPr bwMode="auto">
          <a:xfrm>
            <a:off x="4752000" y="162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932000" y="18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6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932000" y="23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012000" y="1989000"/>
            <a:ext cx="180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multiplicand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5292000" y="180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292000" y="234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4752000" y="324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93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493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6012000" y="3609000"/>
            <a:ext cx="144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multiplier</a:t>
            </a:r>
          </a:p>
        </p:txBody>
      </p:sp>
      <p:sp>
        <p:nvSpPr>
          <p:cNvPr id="36" name="文字方塊 35"/>
          <p:cNvSpPr txBox="1"/>
          <p:nvPr/>
        </p:nvSpPr>
        <p:spPr>
          <a:xfrm>
            <a:off x="5292000" y="34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5292000" y="396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38" name="直線單箭頭接點 37"/>
          <p:cNvCxnSpPr/>
          <p:nvPr/>
        </p:nvCxnSpPr>
        <p:spPr bwMode="auto">
          <a:xfrm flipH="1">
            <a:off x="4392000" y="414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9" name="矩形 38"/>
          <p:cNvSpPr/>
          <p:nvPr/>
        </p:nvSpPr>
        <p:spPr bwMode="auto">
          <a:xfrm>
            <a:off x="4752000" y="486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493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6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4932000" y="55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6012000" y="5229000"/>
            <a:ext cx="108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product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5292000" y="504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5292000" y="558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45" name="直線單箭頭接點 44"/>
          <p:cNvCxnSpPr/>
          <p:nvPr/>
        </p:nvCxnSpPr>
        <p:spPr bwMode="auto">
          <a:xfrm flipH="1">
            <a:off x="4392000" y="576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2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72969"/>
              </p:ext>
            </p:extLst>
          </p:nvPr>
        </p:nvGraphicFramePr>
        <p:xfrm>
          <a:off x="3312000" y="360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668824"/>
              </p:ext>
            </p:extLst>
          </p:nvPr>
        </p:nvGraphicFramePr>
        <p:xfrm>
          <a:off x="2232000" y="1989000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6" name="直線單箭頭接點 25"/>
          <p:cNvCxnSpPr/>
          <p:nvPr/>
        </p:nvCxnSpPr>
        <p:spPr bwMode="auto">
          <a:xfrm flipH="1">
            <a:off x="4392000" y="252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141101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內容版面配置區 4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buffer;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assign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buffer,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buffer =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hugeInt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 smtClean="0"/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assign(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798250"/>
              </p:ext>
            </p:extLst>
          </p:nvPr>
        </p:nvGraphicFramePr>
        <p:xfrm>
          <a:off x="1872000" y="39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860653"/>
              </p:ext>
            </p:extLst>
          </p:nvPr>
        </p:nvGraphicFramePr>
        <p:xfrm>
          <a:off x="4032000" y="54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矩形 17"/>
          <p:cNvSpPr/>
          <p:nvPr/>
        </p:nvSpPr>
        <p:spPr bwMode="auto">
          <a:xfrm>
            <a:off x="4752000" y="360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93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7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93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012000" y="3969000"/>
            <a:ext cx="108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 err="1">
                <a:latin typeface="Lucida Console" panose="020B0609040504020204" pitchFamily="49" charset="0"/>
              </a:rPr>
              <a:t>hugeInt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292000" y="378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292000" y="432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24" name="直線單箭頭接點 23"/>
          <p:cNvCxnSpPr/>
          <p:nvPr/>
        </p:nvCxnSpPr>
        <p:spPr bwMode="auto">
          <a:xfrm flipH="1">
            <a:off x="4392000" y="450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9" name="矩形 38"/>
          <p:cNvSpPr/>
          <p:nvPr/>
        </p:nvSpPr>
        <p:spPr bwMode="auto">
          <a:xfrm>
            <a:off x="4752000" y="504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4932000" y="52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7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4932000" y="57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6012000" y="5409000"/>
            <a:ext cx="900000" cy="540000"/>
          </a:xfrm>
          <a:prstGeom prst="rect">
            <a:avLst/>
          </a:prstGeom>
          <a:noFill/>
        </p:spPr>
        <p:txBody>
          <a:bodyPr wrap="square" lIns="90000" tIns="46800" rIns="72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5292000" y="52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5292000" y="576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45" name="直線單箭頭接點 44"/>
          <p:cNvCxnSpPr/>
          <p:nvPr/>
        </p:nvCxnSpPr>
        <p:spPr bwMode="auto">
          <a:xfrm flipH="1">
            <a:off x="4392000" y="594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7830478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332000" y="2709000"/>
            <a:ext cx="6480360" cy="1440000"/>
          </a:xfrm>
        </p:spPr>
        <p:txBody>
          <a:bodyPr/>
          <a:lstStyle/>
          <a:p>
            <a:r>
              <a:rPr lang="en-US" altLang="zh-TW" dirty="0"/>
              <a:t>Huge integer division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99288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( dividend == 0 )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ea typeface="細明體"/>
              </a:rPr>
              <a:t>   quotient = </a:t>
            </a:r>
            <a:r>
              <a:rPr lang="en-US" altLang="zh-TW" sz="1600" dirty="0" smtClean="0">
                <a:solidFill>
                  <a:srgbClr val="000000"/>
                </a:solidFill>
                <a:ea typeface="細明體"/>
              </a:rPr>
              <a:t>0</a:t>
            </a:r>
            <a:endParaRPr lang="en-US" altLang="zh-TW" sz="1600" dirty="0">
              <a:solidFill>
                <a:srgbClr val="000000"/>
              </a:solidFill>
              <a:ea typeface="細明體"/>
            </a:endParaRPr>
          </a:p>
          <a:p>
            <a:pPr lvl="0"/>
            <a:r>
              <a:rPr lang="en-US" altLang="zh-TW" sz="1600" dirty="0">
                <a:solidFill>
                  <a:srgbClr val="000000"/>
                </a:solidFill>
                <a:ea typeface="細明體"/>
              </a:rPr>
              <a:t>   remainder = </a:t>
            </a:r>
            <a:r>
              <a:rPr lang="en-US" altLang="zh-TW" sz="1600" dirty="0" smtClean="0">
                <a:solidFill>
                  <a:srgbClr val="000000"/>
                </a:solidFill>
                <a:ea typeface="細明體"/>
              </a:rPr>
              <a:t>0</a:t>
            </a:r>
            <a:endParaRPr lang="en-US" altLang="zh-TW" sz="1600" dirty="0">
              <a:solidFill>
                <a:srgbClr val="000000"/>
              </a:solidFill>
              <a:ea typeface="細明體"/>
            </a:endParaRPr>
          </a:p>
          <a:p>
            <a:pPr lvl="0"/>
            <a:r>
              <a:rPr lang="en-US" altLang="zh-TW" sz="1600" dirty="0">
                <a:solidFill>
                  <a:srgbClr val="000000"/>
                </a:solidFill>
                <a:ea typeface="細明體"/>
              </a:rPr>
              <a:t>   </a:t>
            </a:r>
            <a:r>
              <a:rPr lang="en-US" altLang="zh-TW" sz="1600" dirty="0" smtClean="0">
                <a:solidFill>
                  <a:srgbClr val="0000FF"/>
                </a:solidFill>
                <a:ea typeface="細明體"/>
              </a:rPr>
              <a:t>return</a:t>
            </a:r>
            <a:endParaRPr lang="en-US" altLang="zh-TW" sz="1600" dirty="0">
              <a:solidFill>
                <a:srgbClr val="0000FF"/>
              </a:solidFill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remainder = dividend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( dividend &lt; divisor 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ea typeface="細明體"/>
              </a:rPr>
              <a:t>   quotient = </a:t>
            </a:r>
            <a:r>
              <a:rPr lang="en-US" altLang="zh-TW" sz="1600" dirty="0" smtClean="0">
                <a:solidFill>
                  <a:srgbClr val="000000"/>
                </a:solidFill>
                <a:ea typeface="細明體"/>
              </a:rPr>
              <a:t>0</a:t>
            </a:r>
            <a:endParaRPr lang="en-US" altLang="zh-TW" sz="1600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n = 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/>
              </a:rPr>
              <a:t>dividend.size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sz="1600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/>
              </a:rPr>
              <a:t>divisor.size</a:t>
            </a:r>
            <a:endParaRPr lang="en-US" altLang="zh-TW" sz="1600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buffer = divisor shift left by n positions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/>
              </a:rPr>
              <a:t>quotient.size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=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/>
              </a:rPr>
              <a:t>n</a:t>
            </a:r>
            <a:endParaRPr lang="en-US" altLang="zh-TW" sz="1600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   if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( dividend &lt; buffer )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   buffer = buffer /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/>
              </a:rPr>
              <a:t>10 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(shift right by one position)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   else</a:t>
            </a:r>
            <a:endParaRPr lang="en-US" altLang="zh-TW" sz="1600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/>
              </a:rPr>
              <a:t>quotient.size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/>
              </a:rPr>
              <a:t>++</a:t>
            </a:r>
            <a:endParaRPr lang="en-US" altLang="zh-TW" sz="1600" dirty="0">
              <a:solidFill>
                <a:srgbClr val="000000"/>
              </a:solidFill>
              <a:latin typeface="Lucida Console"/>
            </a:endParaRPr>
          </a:p>
          <a:p>
            <a:pPr lvl="0"/>
            <a:r>
              <a:rPr lang="en-US" altLang="zh-TW" sz="1600" dirty="0">
                <a:solidFill>
                  <a:srgbClr val="000000"/>
                </a:solidFill>
                <a:ea typeface="細明體"/>
              </a:rPr>
              <a:t>   quotient = 0;</a:t>
            </a:r>
            <a:endParaRPr lang="en-US" altLang="zh-TW" sz="1600" dirty="0">
              <a:solidFill>
                <a:srgbClr val="000000"/>
              </a:solidFill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   for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sz="1600" dirty="0" smtClean="0">
                <a:solidFill>
                  <a:srgbClr val="000000"/>
                </a:solidFill>
                <a:latin typeface="Lucida Console"/>
              </a:rPr>
              <a:t>quotient.size </a:t>
            </a:r>
            <a:r>
              <a:rPr lang="fr-FR" altLang="zh-TW" sz="1600" dirty="0">
                <a:solidFill>
                  <a:srgbClr val="000000"/>
                </a:solidFill>
                <a:latin typeface="Lucida Console"/>
              </a:rPr>
              <a:t>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         </a:t>
            </a:r>
            <a:r>
              <a:rPr lang="en-US" altLang="zh-TW" sz="1600" dirty="0" smtClean="0">
                <a:latin typeface="Lucida Console"/>
              </a:rPr>
              <a:t>remainder </a:t>
            </a:r>
            <a:r>
              <a:rPr lang="fr-FR" altLang="zh-TW" sz="1600" dirty="0" smtClean="0">
                <a:latin typeface="Lucida Console"/>
              </a:rPr>
              <a:t>-=</a:t>
            </a:r>
            <a:r>
              <a:rPr lang="en-US" altLang="zh-TW" sz="1600" dirty="0" smtClean="0">
                <a:latin typeface="Lucida Console"/>
              </a:rPr>
              <a:t> buffer</a:t>
            </a:r>
            <a:endParaRPr lang="en-US" altLang="zh-TW" sz="1600" dirty="0"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quotient[k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/>
              </a:rPr>
              <a:t>]++</a:t>
            </a:r>
            <a:endParaRPr lang="en-US" altLang="zh-TW" sz="1600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      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sz="1600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   buffer = buffer /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/>
              </a:rPr>
              <a:t>10 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(shift right by one position)</a:t>
            </a:r>
          </a:p>
        </p:txBody>
      </p:sp>
    </p:spTree>
    <p:extLst>
      <p:ext uri="{BB962C8B-B14F-4D97-AF65-F5344CB8AC3E}">
        <p14:creationId xmlns:p14="http://schemas.microsoft.com/office/powerpoint/2010/main" val="47330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remainder = dividend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n =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</a:rPr>
              <a:t>dividend.size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–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</a:rPr>
              <a:t>divisor.size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buffer = divisor shift left by n positions</a:t>
            </a:r>
          </a:p>
          <a:p>
            <a:pPr lvl="0">
              <a:spcAft>
                <a:spcPts val="0"/>
              </a:spcAft>
            </a:pPr>
            <a:r>
              <a:rPr lang="en-US" altLang="zh-TW" dirty="0" err="1" smtClean="0">
                <a:solidFill>
                  <a:srgbClr val="000000"/>
                </a:solidFill>
                <a:latin typeface="Lucida Console"/>
              </a:rPr>
              <a:t>quotient.size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=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</a:rPr>
              <a:t>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dividend &lt;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</a:t>
            </a:r>
            <a:r>
              <a:rPr lang="en-US" altLang="zh-TW" dirty="0" smtClean="0">
                <a:solidFill>
                  <a:srgbClr val="008000"/>
                </a:solidFill>
                <a:latin typeface="Lucida Console"/>
              </a:rPr>
              <a:t>// </a:t>
            </a:r>
            <a:r>
              <a:rPr lang="en-US" altLang="zh-TW" dirty="0" err="1" smtClean="0">
                <a:solidFill>
                  <a:srgbClr val="008000"/>
                </a:solidFill>
                <a:ea typeface="細明體" panose="02020509000000000000" pitchFamily="49" charset="-120"/>
              </a:rPr>
              <a:t>divideBy10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( buffer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8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</a:rPr>
              <a:t>quotient.size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++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/>
              </a:rPr>
              <a:t>quotient = 0;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034599"/>
              </p:ext>
            </p:extLst>
          </p:nvPr>
        </p:nvGraphicFramePr>
        <p:xfrm>
          <a:off x="2952000" y="270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270251"/>
              </p:ext>
            </p:extLst>
          </p:nvPr>
        </p:nvGraphicFramePr>
        <p:xfrm>
          <a:off x="4032000" y="414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 bwMode="auto">
          <a:xfrm>
            <a:off x="5832000" y="234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012000" y="25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7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012000" y="30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092000" y="2709000"/>
            <a:ext cx="126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dividend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372000" y="25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72000" y="306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832000" y="378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01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4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012000" y="45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092000" y="4149000"/>
            <a:ext cx="108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divisor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6372000" y="396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372000" y="450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H="1">
            <a:off x="5472000" y="468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21" name="矩形 20"/>
          <p:cNvSpPr/>
          <p:nvPr/>
        </p:nvSpPr>
        <p:spPr bwMode="auto">
          <a:xfrm>
            <a:off x="5832000" y="522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012000" y="54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60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092000" y="5589000"/>
            <a:ext cx="126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quotient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6372000" y="540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372000" y="594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27" name="直線單箭頭接點 26"/>
          <p:cNvCxnSpPr/>
          <p:nvPr/>
        </p:nvCxnSpPr>
        <p:spPr bwMode="auto">
          <a:xfrm flipH="1">
            <a:off x="5472000" y="612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28" name="直線單箭頭接點 27"/>
          <p:cNvCxnSpPr/>
          <p:nvPr/>
        </p:nvCxnSpPr>
        <p:spPr bwMode="auto">
          <a:xfrm flipH="1">
            <a:off x="5472000" y="324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29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67050"/>
              </p:ext>
            </p:extLst>
          </p:nvPr>
        </p:nvGraphicFramePr>
        <p:xfrm>
          <a:off x="5112000" y="55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89378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remainder = dividend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n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divisor.size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buffer = divisor shift left by n positions</a:t>
            </a:r>
          </a:p>
          <a:p>
            <a:pPr lvl="0">
              <a:spcAft>
                <a:spcPts val="0"/>
              </a:spcAft>
            </a:pP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= n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dividend &lt;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</a:t>
            </a:r>
            <a:r>
              <a:rPr lang="en-US" altLang="zh-TW" dirty="0">
                <a:solidFill>
                  <a:srgbClr val="008000"/>
                </a:solidFill>
                <a:latin typeface="Lucida Console"/>
              </a:rPr>
              <a:t>//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divideBy10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( buffer )</a:t>
            </a:r>
            <a:endParaRPr lang="en-US" altLang="zh-TW" dirty="0">
              <a:solidFill>
                <a:srgbClr val="008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++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/>
              </a:rPr>
              <a:t>quotient = 0;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270251"/>
              </p:ext>
            </p:extLst>
          </p:nvPr>
        </p:nvGraphicFramePr>
        <p:xfrm>
          <a:off x="4032000" y="414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 bwMode="auto">
          <a:xfrm>
            <a:off x="5832000" y="234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012000" y="25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012000" y="30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372000" y="25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72000" y="306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832000" y="378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01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4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012000" y="45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092000" y="4149000"/>
            <a:ext cx="108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divisor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6372000" y="396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372000" y="450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H="1">
            <a:off x="5472000" y="468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21" name="矩形 20"/>
          <p:cNvSpPr/>
          <p:nvPr/>
        </p:nvSpPr>
        <p:spPr bwMode="auto">
          <a:xfrm>
            <a:off x="5832000" y="522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012000" y="54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60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092000" y="5589000"/>
            <a:ext cx="126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quotient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6372000" y="540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372000" y="594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27" name="直線單箭頭接點 26"/>
          <p:cNvCxnSpPr/>
          <p:nvPr/>
        </p:nvCxnSpPr>
        <p:spPr bwMode="auto">
          <a:xfrm flipH="1">
            <a:off x="5472000" y="612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28" name="直線單箭頭接點 27"/>
          <p:cNvCxnSpPr/>
          <p:nvPr/>
        </p:nvCxnSpPr>
        <p:spPr bwMode="auto">
          <a:xfrm flipH="1">
            <a:off x="5472000" y="324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29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67050"/>
              </p:ext>
            </p:extLst>
          </p:nvPr>
        </p:nvGraphicFramePr>
        <p:xfrm>
          <a:off x="5112000" y="55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文字方塊 29"/>
          <p:cNvSpPr txBox="1"/>
          <p:nvPr/>
        </p:nvSpPr>
        <p:spPr>
          <a:xfrm>
            <a:off x="7092000" y="2709000"/>
            <a:ext cx="1260000" cy="540000"/>
          </a:xfrm>
          <a:prstGeom prst="rect">
            <a:avLst/>
          </a:prstGeom>
          <a:noFill/>
        </p:spPr>
        <p:txBody>
          <a:bodyPr wrap="square" lIns="90000" tIns="46800" rIns="36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remainder</a:t>
            </a:r>
          </a:p>
        </p:txBody>
      </p:sp>
      <p:graphicFrame>
        <p:nvGraphicFramePr>
          <p:cNvPr id="3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876550"/>
              </p:ext>
            </p:extLst>
          </p:nvPr>
        </p:nvGraphicFramePr>
        <p:xfrm>
          <a:off x="5112000" y="27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26365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remainder = dividend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n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divisor.size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buffer = divisor shift left by n positions</a:t>
            </a:r>
          </a:p>
          <a:p>
            <a:pPr lvl="0">
              <a:spcAft>
                <a:spcPts val="0"/>
              </a:spcAft>
            </a:pP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= n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dividend &lt;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</a:t>
            </a:r>
            <a:r>
              <a:rPr lang="en-US" altLang="zh-TW" dirty="0">
                <a:solidFill>
                  <a:srgbClr val="008000"/>
                </a:solidFill>
                <a:latin typeface="Lucida Console"/>
              </a:rPr>
              <a:t>//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divideBy10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( buffer )</a:t>
            </a:r>
            <a:endParaRPr lang="en-US" altLang="zh-TW" dirty="0">
              <a:solidFill>
                <a:srgbClr val="008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++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/>
              </a:rPr>
              <a:t>quotient = 0;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270251"/>
              </p:ext>
            </p:extLst>
          </p:nvPr>
        </p:nvGraphicFramePr>
        <p:xfrm>
          <a:off x="4032000" y="414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 bwMode="auto">
          <a:xfrm>
            <a:off x="5832000" y="234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012000" y="25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7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012000" y="30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372000" y="25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72000" y="306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832000" y="378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01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4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012000" y="45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092000" y="4149000"/>
            <a:ext cx="108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divisor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6372000" y="396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372000" y="450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H="1">
            <a:off x="5472000" y="468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21" name="矩形 20"/>
          <p:cNvSpPr/>
          <p:nvPr/>
        </p:nvSpPr>
        <p:spPr bwMode="auto">
          <a:xfrm>
            <a:off x="5832000" y="522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012000" y="54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60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092000" y="5589000"/>
            <a:ext cx="126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quotient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6372000" y="540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372000" y="594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27" name="直線單箭頭接點 26"/>
          <p:cNvCxnSpPr/>
          <p:nvPr/>
        </p:nvCxnSpPr>
        <p:spPr bwMode="auto">
          <a:xfrm flipH="1">
            <a:off x="5472000" y="612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28" name="直線單箭頭接點 27"/>
          <p:cNvCxnSpPr/>
          <p:nvPr/>
        </p:nvCxnSpPr>
        <p:spPr bwMode="auto">
          <a:xfrm flipH="1">
            <a:off x="5472000" y="324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29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67050"/>
              </p:ext>
            </p:extLst>
          </p:nvPr>
        </p:nvGraphicFramePr>
        <p:xfrm>
          <a:off x="5112000" y="55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文字方塊 29"/>
          <p:cNvSpPr txBox="1"/>
          <p:nvPr/>
        </p:nvSpPr>
        <p:spPr>
          <a:xfrm>
            <a:off x="7092000" y="2709000"/>
            <a:ext cx="1260000" cy="540000"/>
          </a:xfrm>
          <a:prstGeom prst="rect">
            <a:avLst/>
          </a:prstGeom>
          <a:noFill/>
        </p:spPr>
        <p:txBody>
          <a:bodyPr wrap="square" lIns="90000" tIns="46800" rIns="36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remainder</a:t>
            </a:r>
          </a:p>
        </p:txBody>
      </p:sp>
      <p:graphicFrame>
        <p:nvGraphicFramePr>
          <p:cNvPr id="3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876550"/>
              </p:ext>
            </p:extLst>
          </p:nvPr>
        </p:nvGraphicFramePr>
        <p:xfrm>
          <a:off x="5112000" y="27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05972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remainder = dividend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n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divisor.size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buffer = divisor shift left by n positions</a:t>
            </a:r>
          </a:p>
          <a:p>
            <a:pPr lvl="0">
              <a:spcAft>
                <a:spcPts val="0"/>
              </a:spcAft>
            </a:pP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= n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dividend &lt;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</a:t>
            </a:r>
            <a:r>
              <a:rPr lang="en-US" altLang="zh-TW" dirty="0">
                <a:solidFill>
                  <a:srgbClr val="008000"/>
                </a:solidFill>
                <a:latin typeface="Lucida Console"/>
              </a:rPr>
              <a:t>//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divideBy10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( buffer )</a:t>
            </a:r>
            <a:endParaRPr lang="en-US" altLang="zh-TW" dirty="0">
              <a:solidFill>
                <a:srgbClr val="008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++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/>
              </a:rPr>
              <a:t>quotient = 0;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270251"/>
              </p:ext>
            </p:extLst>
          </p:nvPr>
        </p:nvGraphicFramePr>
        <p:xfrm>
          <a:off x="4032000" y="414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 bwMode="auto">
          <a:xfrm>
            <a:off x="5832000" y="234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012000" y="25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7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012000" y="30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372000" y="25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72000" y="306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832000" y="378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01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4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012000" y="45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092000" y="4149000"/>
            <a:ext cx="108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divisor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6372000" y="396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372000" y="450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H="1">
            <a:off x="5472000" y="468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21" name="矩形 20"/>
          <p:cNvSpPr/>
          <p:nvPr/>
        </p:nvSpPr>
        <p:spPr bwMode="auto">
          <a:xfrm>
            <a:off x="5832000" y="522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012000" y="54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60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092000" y="5589000"/>
            <a:ext cx="126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quotient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6372000" y="540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372000" y="594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27" name="直線單箭頭接點 26"/>
          <p:cNvCxnSpPr/>
          <p:nvPr/>
        </p:nvCxnSpPr>
        <p:spPr bwMode="auto">
          <a:xfrm flipH="1">
            <a:off x="5472000" y="612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29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67050"/>
              </p:ext>
            </p:extLst>
          </p:nvPr>
        </p:nvGraphicFramePr>
        <p:xfrm>
          <a:off x="5112000" y="55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文字方塊 29"/>
          <p:cNvSpPr txBox="1"/>
          <p:nvPr/>
        </p:nvSpPr>
        <p:spPr>
          <a:xfrm>
            <a:off x="7092000" y="2709000"/>
            <a:ext cx="1260000" cy="540000"/>
          </a:xfrm>
          <a:prstGeom prst="rect">
            <a:avLst/>
          </a:prstGeom>
          <a:noFill/>
        </p:spPr>
        <p:txBody>
          <a:bodyPr wrap="square" lIns="90000" tIns="46800" rIns="36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remainder</a:t>
            </a:r>
          </a:p>
        </p:txBody>
      </p:sp>
    </p:spTree>
    <p:extLst>
      <p:ext uri="{BB962C8B-B14F-4D97-AF65-F5344CB8AC3E}">
        <p14:creationId xmlns:p14="http://schemas.microsoft.com/office/powerpoint/2010/main" val="157260381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remainder = dividend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n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divisor.size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buffer = divisor shift left by n positions</a:t>
            </a:r>
          </a:p>
          <a:p>
            <a:pPr lvl="0">
              <a:spcAft>
                <a:spcPts val="0"/>
              </a:spcAft>
            </a:pP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= n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dividend &lt;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</a:t>
            </a:r>
            <a:r>
              <a:rPr lang="en-US" altLang="zh-TW" dirty="0">
                <a:solidFill>
                  <a:srgbClr val="008000"/>
                </a:solidFill>
                <a:latin typeface="Lucida Console"/>
              </a:rPr>
              <a:t>//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divideBy10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( buffer )</a:t>
            </a:r>
            <a:endParaRPr lang="en-US" altLang="zh-TW" dirty="0">
              <a:solidFill>
                <a:srgbClr val="008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++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/>
              </a:rPr>
              <a:t>quotient = 0;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115444"/>
              </p:ext>
            </p:extLst>
          </p:nvPr>
        </p:nvGraphicFramePr>
        <p:xfrm>
          <a:off x="2952000" y="270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270251"/>
              </p:ext>
            </p:extLst>
          </p:nvPr>
        </p:nvGraphicFramePr>
        <p:xfrm>
          <a:off x="4032000" y="414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 bwMode="auto">
          <a:xfrm>
            <a:off x="5832000" y="234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012000" y="25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7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012000" y="30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372000" y="25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72000" y="306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832000" y="378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01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4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012000" y="45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092000" y="4149000"/>
            <a:ext cx="108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divisor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6372000" y="396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372000" y="450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H="1">
            <a:off x="5472000" y="468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21" name="矩形 20"/>
          <p:cNvSpPr/>
          <p:nvPr/>
        </p:nvSpPr>
        <p:spPr bwMode="auto">
          <a:xfrm>
            <a:off x="5832000" y="522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012000" y="54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60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092000" y="5589000"/>
            <a:ext cx="126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quotient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6372000" y="540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372000" y="594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27" name="直線單箭頭接點 26"/>
          <p:cNvCxnSpPr/>
          <p:nvPr/>
        </p:nvCxnSpPr>
        <p:spPr bwMode="auto">
          <a:xfrm flipH="1">
            <a:off x="5472000" y="612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28" name="直線單箭頭接點 27"/>
          <p:cNvCxnSpPr/>
          <p:nvPr/>
        </p:nvCxnSpPr>
        <p:spPr bwMode="auto">
          <a:xfrm flipH="1">
            <a:off x="5472000" y="324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29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67050"/>
              </p:ext>
            </p:extLst>
          </p:nvPr>
        </p:nvGraphicFramePr>
        <p:xfrm>
          <a:off x="5112000" y="55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文字方塊 29"/>
          <p:cNvSpPr txBox="1"/>
          <p:nvPr/>
        </p:nvSpPr>
        <p:spPr>
          <a:xfrm>
            <a:off x="7092000" y="2709000"/>
            <a:ext cx="1260000" cy="540000"/>
          </a:xfrm>
          <a:prstGeom prst="rect">
            <a:avLst/>
          </a:prstGeom>
          <a:noFill/>
        </p:spPr>
        <p:txBody>
          <a:bodyPr wrap="square" lIns="90000" tIns="46800" rIns="36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remainder</a:t>
            </a:r>
          </a:p>
        </p:txBody>
      </p:sp>
    </p:spTree>
    <p:extLst>
      <p:ext uri="{BB962C8B-B14F-4D97-AF65-F5344CB8AC3E}">
        <p14:creationId xmlns:p14="http://schemas.microsoft.com/office/powerpoint/2010/main" val="35726007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remainder = dividend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n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divisor.size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buffer = divisor shift left by n positions</a:t>
            </a:r>
          </a:p>
          <a:p>
            <a:pPr lvl="0">
              <a:spcAft>
                <a:spcPts val="0"/>
              </a:spcAft>
            </a:pP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= n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dividend &lt;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</a:t>
            </a:r>
            <a:r>
              <a:rPr lang="en-US" altLang="zh-TW" dirty="0">
                <a:solidFill>
                  <a:srgbClr val="008000"/>
                </a:solidFill>
                <a:latin typeface="Lucida Console"/>
              </a:rPr>
              <a:t>//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divideBy10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( buffer )</a:t>
            </a:r>
            <a:endParaRPr lang="en-US" altLang="zh-TW" dirty="0">
              <a:solidFill>
                <a:srgbClr val="008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++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/>
              </a:rPr>
              <a:t>quotient = 0;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034599"/>
              </p:ext>
            </p:extLst>
          </p:nvPr>
        </p:nvGraphicFramePr>
        <p:xfrm>
          <a:off x="2952000" y="270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270251"/>
              </p:ext>
            </p:extLst>
          </p:nvPr>
        </p:nvGraphicFramePr>
        <p:xfrm>
          <a:off x="4032000" y="414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 bwMode="auto">
          <a:xfrm>
            <a:off x="5832000" y="234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012000" y="25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7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012000" y="30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372000" y="25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72000" y="306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832000" y="378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01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4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012000" y="45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092000" y="4149000"/>
            <a:ext cx="108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divisor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6372000" y="396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372000" y="450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H="1">
            <a:off x="5472000" y="468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21" name="矩形 20"/>
          <p:cNvSpPr/>
          <p:nvPr/>
        </p:nvSpPr>
        <p:spPr bwMode="auto">
          <a:xfrm>
            <a:off x="5832000" y="522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012000" y="54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60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092000" y="5589000"/>
            <a:ext cx="126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quotient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6372000" y="540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372000" y="594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27" name="直線單箭頭接點 26"/>
          <p:cNvCxnSpPr/>
          <p:nvPr/>
        </p:nvCxnSpPr>
        <p:spPr bwMode="auto">
          <a:xfrm flipH="1">
            <a:off x="5472000" y="612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28" name="直線單箭頭接點 27"/>
          <p:cNvCxnSpPr/>
          <p:nvPr/>
        </p:nvCxnSpPr>
        <p:spPr bwMode="auto">
          <a:xfrm flipH="1">
            <a:off x="5472000" y="324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29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67050"/>
              </p:ext>
            </p:extLst>
          </p:nvPr>
        </p:nvGraphicFramePr>
        <p:xfrm>
          <a:off x="5112000" y="55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文字方塊 29"/>
          <p:cNvSpPr txBox="1"/>
          <p:nvPr/>
        </p:nvSpPr>
        <p:spPr>
          <a:xfrm>
            <a:off x="7092000" y="2709000"/>
            <a:ext cx="1260000" cy="540000"/>
          </a:xfrm>
          <a:prstGeom prst="rect">
            <a:avLst/>
          </a:prstGeom>
          <a:noFill/>
        </p:spPr>
        <p:txBody>
          <a:bodyPr wrap="square" lIns="90000" tIns="46800" rIns="36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remainder</a:t>
            </a:r>
          </a:p>
        </p:txBody>
      </p:sp>
    </p:spTree>
    <p:extLst>
      <p:ext uri="{BB962C8B-B14F-4D97-AF65-F5344CB8AC3E}">
        <p14:creationId xmlns:p14="http://schemas.microsoft.com/office/powerpoint/2010/main" val="29273456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remainder = dividend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n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divisor.size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buffer = divisor shift left by n positions</a:t>
            </a:r>
          </a:p>
          <a:p>
            <a:pPr lvl="0">
              <a:spcAft>
                <a:spcPts val="0"/>
              </a:spcAft>
            </a:pP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= n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dividend &lt;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</a:t>
            </a:r>
            <a:r>
              <a:rPr lang="en-US" altLang="zh-TW" dirty="0">
                <a:solidFill>
                  <a:srgbClr val="008000"/>
                </a:solidFill>
                <a:latin typeface="Lucida Console"/>
              </a:rPr>
              <a:t>//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divideBy10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( buffer )</a:t>
            </a:r>
            <a:endParaRPr lang="en-US" altLang="zh-TW" dirty="0">
              <a:solidFill>
                <a:srgbClr val="008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++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/>
              </a:rPr>
              <a:t>quotient = 0;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034599"/>
              </p:ext>
            </p:extLst>
          </p:nvPr>
        </p:nvGraphicFramePr>
        <p:xfrm>
          <a:off x="2952000" y="270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 bwMode="auto">
          <a:xfrm>
            <a:off x="5832000" y="234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012000" y="25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7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012000" y="30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092000" y="2709000"/>
            <a:ext cx="1260000" cy="540000"/>
          </a:xfrm>
          <a:prstGeom prst="rect">
            <a:avLst/>
          </a:prstGeom>
          <a:noFill/>
        </p:spPr>
        <p:txBody>
          <a:bodyPr wrap="square" lIns="90000" tIns="46800" rIns="36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remainder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372000" y="25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72000" y="306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832000" y="378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01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012000" y="45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092000" y="4149000"/>
            <a:ext cx="900000" cy="540000"/>
          </a:xfrm>
          <a:prstGeom prst="rect">
            <a:avLst/>
          </a:prstGeom>
          <a:noFill/>
        </p:spPr>
        <p:txBody>
          <a:bodyPr wrap="square" lIns="90000" tIns="46800" rIns="72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6372000" y="396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372000" y="450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H="1">
            <a:off x="5472000" y="468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21" name="矩形 20"/>
          <p:cNvSpPr/>
          <p:nvPr/>
        </p:nvSpPr>
        <p:spPr bwMode="auto">
          <a:xfrm>
            <a:off x="5832000" y="522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012000" y="54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60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092000" y="5589000"/>
            <a:ext cx="126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quotient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6372000" y="540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372000" y="594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27" name="直線單箭頭接點 26"/>
          <p:cNvCxnSpPr/>
          <p:nvPr/>
        </p:nvCxnSpPr>
        <p:spPr bwMode="auto">
          <a:xfrm flipH="1">
            <a:off x="5472000" y="612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28" name="直線單箭頭接點 27"/>
          <p:cNvCxnSpPr/>
          <p:nvPr/>
        </p:nvCxnSpPr>
        <p:spPr bwMode="auto">
          <a:xfrm flipH="1">
            <a:off x="5472000" y="324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29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67050"/>
              </p:ext>
            </p:extLst>
          </p:nvPr>
        </p:nvGraphicFramePr>
        <p:xfrm>
          <a:off x="5112000" y="55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966732"/>
              </p:ext>
            </p:extLst>
          </p:nvPr>
        </p:nvGraphicFramePr>
        <p:xfrm>
          <a:off x="5112000" y="41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555423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remainder = dividend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n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divisor.size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buffer = divisor shift left by n positions</a:t>
            </a:r>
          </a:p>
          <a:p>
            <a:pPr lvl="0">
              <a:spcAft>
                <a:spcPts val="0"/>
              </a:spcAft>
            </a:pP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= n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dividend &lt;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</a:t>
            </a:r>
            <a:r>
              <a:rPr lang="en-US" altLang="zh-TW" dirty="0">
                <a:solidFill>
                  <a:srgbClr val="008000"/>
                </a:solidFill>
                <a:latin typeface="Lucida Console"/>
              </a:rPr>
              <a:t>//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divideBy10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( buffer )</a:t>
            </a:r>
            <a:endParaRPr lang="en-US" altLang="zh-TW" dirty="0">
              <a:solidFill>
                <a:srgbClr val="008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++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/>
              </a:rPr>
              <a:t>quotient = 0;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034599"/>
              </p:ext>
            </p:extLst>
          </p:nvPr>
        </p:nvGraphicFramePr>
        <p:xfrm>
          <a:off x="2952000" y="270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 bwMode="auto">
          <a:xfrm>
            <a:off x="5832000" y="234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012000" y="25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7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012000" y="30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092000" y="2709000"/>
            <a:ext cx="1260000" cy="540000"/>
          </a:xfrm>
          <a:prstGeom prst="rect">
            <a:avLst/>
          </a:prstGeom>
          <a:noFill/>
        </p:spPr>
        <p:txBody>
          <a:bodyPr wrap="square" lIns="90000" tIns="46800" rIns="36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remainder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372000" y="25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72000" y="306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832000" y="378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01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7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012000" y="45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092000" y="4149000"/>
            <a:ext cx="900000" cy="540000"/>
          </a:xfrm>
          <a:prstGeom prst="rect">
            <a:avLst/>
          </a:prstGeom>
          <a:noFill/>
        </p:spPr>
        <p:txBody>
          <a:bodyPr wrap="square" lIns="90000" tIns="46800" rIns="72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6372000" y="396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372000" y="450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H="1">
            <a:off x="5472000" y="468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21" name="矩形 20"/>
          <p:cNvSpPr/>
          <p:nvPr/>
        </p:nvSpPr>
        <p:spPr bwMode="auto">
          <a:xfrm>
            <a:off x="5832000" y="522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012000" y="54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60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092000" y="5589000"/>
            <a:ext cx="126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quotient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6372000" y="540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372000" y="594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27" name="直線單箭頭接點 26"/>
          <p:cNvCxnSpPr/>
          <p:nvPr/>
        </p:nvCxnSpPr>
        <p:spPr bwMode="auto">
          <a:xfrm flipH="1">
            <a:off x="5472000" y="612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28" name="直線單箭頭接點 27"/>
          <p:cNvCxnSpPr/>
          <p:nvPr/>
        </p:nvCxnSpPr>
        <p:spPr bwMode="auto">
          <a:xfrm flipH="1">
            <a:off x="5472000" y="324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29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67050"/>
              </p:ext>
            </p:extLst>
          </p:nvPr>
        </p:nvGraphicFramePr>
        <p:xfrm>
          <a:off x="5112000" y="55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966732"/>
              </p:ext>
            </p:extLst>
          </p:nvPr>
        </p:nvGraphicFramePr>
        <p:xfrm>
          <a:off x="5112000" y="41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5966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內容版面配置區 4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buffer;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assign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buffer,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buffer =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hugeInt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 smtClean="0"/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assign(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798250"/>
              </p:ext>
            </p:extLst>
          </p:nvPr>
        </p:nvGraphicFramePr>
        <p:xfrm>
          <a:off x="1872000" y="39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矩形 17"/>
          <p:cNvSpPr/>
          <p:nvPr/>
        </p:nvSpPr>
        <p:spPr bwMode="auto">
          <a:xfrm>
            <a:off x="4752000" y="360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93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7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93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012000" y="3969000"/>
            <a:ext cx="108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 err="1">
                <a:latin typeface="Lucida Console" panose="020B0609040504020204" pitchFamily="49" charset="0"/>
              </a:rPr>
              <a:t>hugeInt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292000" y="378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292000" y="432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24" name="直線單箭頭接點 23"/>
          <p:cNvCxnSpPr/>
          <p:nvPr/>
        </p:nvCxnSpPr>
        <p:spPr bwMode="auto">
          <a:xfrm flipH="1">
            <a:off x="4392000" y="450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9" name="矩形 38"/>
          <p:cNvSpPr/>
          <p:nvPr/>
        </p:nvSpPr>
        <p:spPr bwMode="auto">
          <a:xfrm>
            <a:off x="4752000" y="504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4932000" y="52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7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4932000" y="57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6012000" y="5409000"/>
            <a:ext cx="900000" cy="540000"/>
          </a:xfrm>
          <a:prstGeom prst="rect">
            <a:avLst/>
          </a:prstGeom>
          <a:noFill/>
        </p:spPr>
        <p:txBody>
          <a:bodyPr wrap="square" lIns="90000" tIns="46800" rIns="72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5292000" y="52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5292000" y="576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6143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remainder = dividend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n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divisor.size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buffer = divisor shift left by n positions</a:t>
            </a:r>
          </a:p>
          <a:p>
            <a:pPr lvl="0">
              <a:spcAft>
                <a:spcPts val="0"/>
              </a:spcAft>
            </a:pP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= n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dividend &lt;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</a:t>
            </a:r>
            <a:r>
              <a:rPr lang="en-US" altLang="zh-TW" dirty="0">
                <a:solidFill>
                  <a:srgbClr val="008000"/>
                </a:solidFill>
                <a:latin typeface="Lucida Console"/>
              </a:rPr>
              <a:t>//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divideBy10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( buffer )</a:t>
            </a:r>
            <a:endParaRPr lang="en-US" altLang="zh-TW" dirty="0">
              <a:solidFill>
                <a:srgbClr val="008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++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/>
              </a:rPr>
              <a:t>quotient = 0;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034599"/>
              </p:ext>
            </p:extLst>
          </p:nvPr>
        </p:nvGraphicFramePr>
        <p:xfrm>
          <a:off x="2952000" y="270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 bwMode="auto">
          <a:xfrm>
            <a:off x="5832000" y="234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012000" y="25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7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012000" y="30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092000" y="2709000"/>
            <a:ext cx="1260000" cy="540000"/>
          </a:xfrm>
          <a:prstGeom prst="rect">
            <a:avLst/>
          </a:prstGeom>
          <a:noFill/>
        </p:spPr>
        <p:txBody>
          <a:bodyPr wrap="square" lIns="90000" tIns="46800" rIns="36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remainder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372000" y="25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72000" y="306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832000" y="378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01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7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012000" y="45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092000" y="4149000"/>
            <a:ext cx="900000" cy="540000"/>
          </a:xfrm>
          <a:prstGeom prst="rect">
            <a:avLst/>
          </a:prstGeom>
          <a:noFill/>
        </p:spPr>
        <p:txBody>
          <a:bodyPr wrap="square" lIns="90000" tIns="46800" rIns="72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6372000" y="396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372000" y="450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5832000" y="522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012000" y="54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60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092000" y="5589000"/>
            <a:ext cx="126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quotient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6372000" y="540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372000" y="594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27" name="直線單箭頭接點 26"/>
          <p:cNvCxnSpPr/>
          <p:nvPr/>
        </p:nvCxnSpPr>
        <p:spPr bwMode="auto">
          <a:xfrm flipH="1">
            <a:off x="5472000" y="612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28" name="直線單箭頭接點 27"/>
          <p:cNvCxnSpPr/>
          <p:nvPr/>
        </p:nvCxnSpPr>
        <p:spPr bwMode="auto">
          <a:xfrm flipH="1">
            <a:off x="5472000" y="324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29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67050"/>
              </p:ext>
            </p:extLst>
          </p:nvPr>
        </p:nvGraphicFramePr>
        <p:xfrm>
          <a:off x="5112000" y="55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893517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remainder = dividend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n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divisor.size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buffer = divisor shift left by n positions</a:t>
            </a:r>
          </a:p>
          <a:p>
            <a:pPr lvl="0">
              <a:spcAft>
                <a:spcPts val="0"/>
              </a:spcAft>
            </a:pP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= n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dividend &lt;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</a:t>
            </a:r>
            <a:r>
              <a:rPr lang="en-US" altLang="zh-TW" dirty="0">
                <a:solidFill>
                  <a:srgbClr val="008000"/>
                </a:solidFill>
                <a:latin typeface="Lucida Console"/>
              </a:rPr>
              <a:t>//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divideBy10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( buffer )</a:t>
            </a:r>
            <a:endParaRPr lang="en-US" altLang="zh-TW" dirty="0">
              <a:solidFill>
                <a:srgbClr val="008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++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/>
              </a:rPr>
              <a:t>quotient = 0;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034599"/>
              </p:ext>
            </p:extLst>
          </p:nvPr>
        </p:nvGraphicFramePr>
        <p:xfrm>
          <a:off x="2952000" y="270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 bwMode="auto">
          <a:xfrm>
            <a:off x="5832000" y="234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012000" y="25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7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012000" y="30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092000" y="2709000"/>
            <a:ext cx="1260000" cy="540000"/>
          </a:xfrm>
          <a:prstGeom prst="rect">
            <a:avLst/>
          </a:prstGeom>
          <a:noFill/>
        </p:spPr>
        <p:txBody>
          <a:bodyPr wrap="square" lIns="90000" tIns="46800" rIns="36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remainder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372000" y="25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72000" y="306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832000" y="378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01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7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012000" y="45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092000" y="4149000"/>
            <a:ext cx="900000" cy="540000"/>
          </a:xfrm>
          <a:prstGeom prst="rect">
            <a:avLst/>
          </a:prstGeom>
          <a:noFill/>
        </p:spPr>
        <p:txBody>
          <a:bodyPr wrap="square" lIns="90000" tIns="46800" rIns="72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6372000" y="396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372000" y="450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5832000" y="522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012000" y="54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60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092000" y="5589000"/>
            <a:ext cx="126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quotient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6372000" y="540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372000" y="594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27" name="直線單箭頭接點 26"/>
          <p:cNvCxnSpPr/>
          <p:nvPr/>
        </p:nvCxnSpPr>
        <p:spPr bwMode="auto">
          <a:xfrm flipH="1">
            <a:off x="5472000" y="612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28" name="直線單箭頭接點 27"/>
          <p:cNvCxnSpPr/>
          <p:nvPr/>
        </p:nvCxnSpPr>
        <p:spPr bwMode="auto">
          <a:xfrm flipH="1">
            <a:off x="5472000" y="324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29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67050"/>
              </p:ext>
            </p:extLst>
          </p:nvPr>
        </p:nvGraphicFramePr>
        <p:xfrm>
          <a:off x="5112000" y="55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38347"/>
              </p:ext>
            </p:extLst>
          </p:nvPr>
        </p:nvGraphicFramePr>
        <p:xfrm>
          <a:off x="2952000" y="414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1" name="直線單箭頭接點 30"/>
          <p:cNvCxnSpPr/>
          <p:nvPr/>
        </p:nvCxnSpPr>
        <p:spPr bwMode="auto">
          <a:xfrm flipH="1">
            <a:off x="5472000" y="468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60272825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remainder = dividend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n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divisor.size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buffer = divisor shift left by n positions</a:t>
            </a:r>
          </a:p>
          <a:p>
            <a:pPr lvl="0">
              <a:spcAft>
                <a:spcPts val="0"/>
              </a:spcAft>
            </a:pP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= n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dividend &lt;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</a:t>
            </a:r>
            <a:r>
              <a:rPr lang="en-US" altLang="zh-TW" dirty="0">
                <a:solidFill>
                  <a:srgbClr val="008000"/>
                </a:solidFill>
                <a:latin typeface="Lucida Console"/>
              </a:rPr>
              <a:t>//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divideBy10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( buffer )</a:t>
            </a:r>
            <a:endParaRPr lang="en-US" altLang="zh-TW" dirty="0">
              <a:solidFill>
                <a:srgbClr val="008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++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/>
              </a:rPr>
              <a:t>quotient = 0;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034599"/>
              </p:ext>
            </p:extLst>
          </p:nvPr>
        </p:nvGraphicFramePr>
        <p:xfrm>
          <a:off x="2952000" y="270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 bwMode="auto">
          <a:xfrm>
            <a:off x="5832000" y="234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012000" y="25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7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012000" y="30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092000" y="2709000"/>
            <a:ext cx="1260000" cy="540000"/>
          </a:xfrm>
          <a:prstGeom prst="rect">
            <a:avLst/>
          </a:prstGeom>
          <a:noFill/>
        </p:spPr>
        <p:txBody>
          <a:bodyPr wrap="square" lIns="90000" tIns="46800" rIns="36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remainder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372000" y="25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72000" y="306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832000" y="378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01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7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012000" y="45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092000" y="4149000"/>
            <a:ext cx="900000" cy="540000"/>
          </a:xfrm>
          <a:prstGeom prst="rect">
            <a:avLst/>
          </a:prstGeom>
          <a:noFill/>
        </p:spPr>
        <p:txBody>
          <a:bodyPr wrap="square" lIns="90000" tIns="46800" rIns="72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6372000" y="396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372000" y="450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5832000" y="522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012000" y="54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60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092000" y="5589000"/>
            <a:ext cx="126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quotient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6372000" y="540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372000" y="594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27" name="直線單箭頭接點 26"/>
          <p:cNvCxnSpPr/>
          <p:nvPr/>
        </p:nvCxnSpPr>
        <p:spPr bwMode="auto">
          <a:xfrm flipH="1">
            <a:off x="5472000" y="612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28" name="直線單箭頭接點 27"/>
          <p:cNvCxnSpPr/>
          <p:nvPr/>
        </p:nvCxnSpPr>
        <p:spPr bwMode="auto">
          <a:xfrm flipH="1">
            <a:off x="5472000" y="324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29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67050"/>
              </p:ext>
            </p:extLst>
          </p:nvPr>
        </p:nvGraphicFramePr>
        <p:xfrm>
          <a:off x="5112000" y="55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012909"/>
              </p:ext>
            </p:extLst>
          </p:nvPr>
        </p:nvGraphicFramePr>
        <p:xfrm>
          <a:off x="2952000" y="414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1" name="直線單箭頭接點 30"/>
          <p:cNvCxnSpPr/>
          <p:nvPr/>
        </p:nvCxnSpPr>
        <p:spPr bwMode="auto">
          <a:xfrm flipH="1">
            <a:off x="5472000" y="468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7408974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remainder = dividend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n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divisor.size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buffer = divisor shift left by n positions</a:t>
            </a:r>
          </a:p>
          <a:p>
            <a:pPr lvl="0">
              <a:spcAft>
                <a:spcPts val="0"/>
              </a:spcAft>
            </a:pP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= n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dividend &lt;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</a:t>
            </a:r>
            <a:r>
              <a:rPr lang="en-US" altLang="zh-TW" dirty="0">
                <a:solidFill>
                  <a:srgbClr val="008000"/>
                </a:solidFill>
                <a:latin typeface="Lucida Console"/>
              </a:rPr>
              <a:t>//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divideBy10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( buffer )</a:t>
            </a:r>
            <a:endParaRPr lang="en-US" altLang="zh-TW" dirty="0">
              <a:solidFill>
                <a:srgbClr val="008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++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/>
              </a:rPr>
              <a:t>quotient = 0;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034599"/>
              </p:ext>
            </p:extLst>
          </p:nvPr>
        </p:nvGraphicFramePr>
        <p:xfrm>
          <a:off x="2952000" y="270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 bwMode="auto">
          <a:xfrm>
            <a:off x="5832000" y="234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012000" y="25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7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012000" y="30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092000" y="2709000"/>
            <a:ext cx="1260000" cy="540000"/>
          </a:xfrm>
          <a:prstGeom prst="rect">
            <a:avLst/>
          </a:prstGeom>
          <a:noFill/>
        </p:spPr>
        <p:txBody>
          <a:bodyPr wrap="square" lIns="90000" tIns="46800" rIns="36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remainder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372000" y="25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72000" y="306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832000" y="378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01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7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012000" y="45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092000" y="4149000"/>
            <a:ext cx="900000" cy="540000"/>
          </a:xfrm>
          <a:prstGeom prst="rect">
            <a:avLst/>
          </a:prstGeom>
          <a:noFill/>
        </p:spPr>
        <p:txBody>
          <a:bodyPr wrap="square" lIns="90000" tIns="46800" rIns="72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6372000" y="396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372000" y="450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5832000" y="522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012000" y="54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60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092000" y="5589000"/>
            <a:ext cx="126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quotient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6372000" y="540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372000" y="594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27" name="直線單箭頭接點 26"/>
          <p:cNvCxnSpPr/>
          <p:nvPr/>
        </p:nvCxnSpPr>
        <p:spPr bwMode="auto">
          <a:xfrm flipH="1">
            <a:off x="5472000" y="612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28" name="直線單箭頭接點 27"/>
          <p:cNvCxnSpPr/>
          <p:nvPr/>
        </p:nvCxnSpPr>
        <p:spPr bwMode="auto">
          <a:xfrm flipH="1">
            <a:off x="5472000" y="324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29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67050"/>
              </p:ext>
            </p:extLst>
          </p:nvPr>
        </p:nvGraphicFramePr>
        <p:xfrm>
          <a:off x="5112000" y="55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012909"/>
              </p:ext>
            </p:extLst>
          </p:nvPr>
        </p:nvGraphicFramePr>
        <p:xfrm>
          <a:off x="2952000" y="414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1" name="直線單箭頭接點 30"/>
          <p:cNvCxnSpPr/>
          <p:nvPr/>
        </p:nvCxnSpPr>
        <p:spPr bwMode="auto">
          <a:xfrm flipH="1">
            <a:off x="5472000" y="468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18074042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remainder = dividend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n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divisor.size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buffer = divisor shift left by n positions</a:t>
            </a:r>
          </a:p>
          <a:p>
            <a:pPr lvl="0">
              <a:spcAft>
                <a:spcPts val="0"/>
              </a:spcAft>
            </a:pP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= n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dividend &lt;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</a:t>
            </a:r>
            <a:r>
              <a:rPr lang="en-US" altLang="zh-TW" dirty="0">
                <a:solidFill>
                  <a:srgbClr val="008000"/>
                </a:solidFill>
                <a:latin typeface="Lucida Console"/>
              </a:rPr>
              <a:t>//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divideBy10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( buffer )</a:t>
            </a:r>
            <a:endParaRPr lang="en-US" altLang="zh-TW" dirty="0">
              <a:solidFill>
                <a:srgbClr val="008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++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/>
              </a:rPr>
              <a:t>quotient = 0;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034599"/>
              </p:ext>
            </p:extLst>
          </p:nvPr>
        </p:nvGraphicFramePr>
        <p:xfrm>
          <a:off x="2952000" y="270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 bwMode="auto">
          <a:xfrm>
            <a:off x="5832000" y="234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012000" y="25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7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012000" y="30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092000" y="2709000"/>
            <a:ext cx="1260000" cy="540000"/>
          </a:xfrm>
          <a:prstGeom prst="rect">
            <a:avLst/>
          </a:prstGeom>
          <a:noFill/>
        </p:spPr>
        <p:txBody>
          <a:bodyPr wrap="square" lIns="90000" tIns="46800" rIns="36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remainder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372000" y="25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72000" y="306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832000" y="378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01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7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012000" y="45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092000" y="4149000"/>
            <a:ext cx="900000" cy="540000"/>
          </a:xfrm>
          <a:prstGeom prst="rect">
            <a:avLst/>
          </a:prstGeom>
          <a:noFill/>
        </p:spPr>
        <p:txBody>
          <a:bodyPr wrap="square" lIns="90000" tIns="46800" rIns="72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6372000" y="396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372000" y="450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5832000" y="522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012000" y="54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4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60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092000" y="5589000"/>
            <a:ext cx="126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quotient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6372000" y="540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372000" y="594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27" name="直線單箭頭接點 26"/>
          <p:cNvCxnSpPr/>
          <p:nvPr/>
        </p:nvCxnSpPr>
        <p:spPr bwMode="auto">
          <a:xfrm flipH="1">
            <a:off x="5472000" y="612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28" name="直線單箭頭接點 27"/>
          <p:cNvCxnSpPr/>
          <p:nvPr/>
        </p:nvCxnSpPr>
        <p:spPr bwMode="auto">
          <a:xfrm flipH="1">
            <a:off x="5472000" y="324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29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67050"/>
              </p:ext>
            </p:extLst>
          </p:nvPr>
        </p:nvGraphicFramePr>
        <p:xfrm>
          <a:off x="5112000" y="55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012909"/>
              </p:ext>
            </p:extLst>
          </p:nvPr>
        </p:nvGraphicFramePr>
        <p:xfrm>
          <a:off x="2952000" y="414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1" name="直線單箭頭接點 30"/>
          <p:cNvCxnSpPr/>
          <p:nvPr/>
        </p:nvCxnSpPr>
        <p:spPr bwMode="auto">
          <a:xfrm flipH="1">
            <a:off x="5472000" y="468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80255851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remainder = dividend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n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divisor.size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buffer = divisor shift left by n positions</a:t>
            </a:r>
          </a:p>
          <a:p>
            <a:pPr lvl="0">
              <a:spcAft>
                <a:spcPts val="0"/>
              </a:spcAft>
            </a:pP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= n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dividend &lt;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</a:t>
            </a:r>
            <a:r>
              <a:rPr lang="en-US" altLang="zh-TW" dirty="0">
                <a:solidFill>
                  <a:srgbClr val="008000"/>
                </a:solidFill>
                <a:latin typeface="Lucida Console"/>
              </a:rPr>
              <a:t>//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divideBy10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( buffer )</a:t>
            </a:r>
            <a:endParaRPr lang="en-US" altLang="zh-TW" dirty="0">
              <a:solidFill>
                <a:srgbClr val="008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++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/>
              </a:rPr>
              <a:t>quotient = 0;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034599"/>
              </p:ext>
            </p:extLst>
          </p:nvPr>
        </p:nvGraphicFramePr>
        <p:xfrm>
          <a:off x="2952000" y="270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 bwMode="auto">
          <a:xfrm>
            <a:off x="5832000" y="234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012000" y="25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7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012000" y="30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092000" y="2709000"/>
            <a:ext cx="1260000" cy="540000"/>
          </a:xfrm>
          <a:prstGeom prst="rect">
            <a:avLst/>
          </a:prstGeom>
          <a:noFill/>
        </p:spPr>
        <p:txBody>
          <a:bodyPr wrap="square" lIns="90000" tIns="46800" rIns="36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remainder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372000" y="25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72000" y="306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832000" y="378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01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7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012000" y="45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092000" y="4149000"/>
            <a:ext cx="900000" cy="540000"/>
          </a:xfrm>
          <a:prstGeom prst="rect">
            <a:avLst/>
          </a:prstGeom>
          <a:noFill/>
        </p:spPr>
        <p:txBody>
          <a:bodyPr wrap="square" lIns="90000" tIns="46800" rIns="72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6372000" y="396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372000" y="450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5832000" y="522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012000" y="54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4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60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092000" y="5589000"/>
            <a:ext cx="126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quotient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6372000" y="540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372000" y="594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28" name="直線單箭頭接點 27"/>
          <p:cNvCxnSpPr/>
          <p:nvPr/>
        </p:nvCxnSpPr>
        <p:spPr bwMode="auto">
          <a:xfrm flipH="1">
            <a:off x="5472000" y="324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3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012909"/>
              </p:ext>
            </p:extLst>
          </p:nvPr>
        </p:nvGraphicFramePr>
        <p:xfrm>
          <a:off x="2952000" y="414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1" name="直線單箭頭接點 30"/>
          <p:cNvCxnSpPr/>
          <p:nvPr/>
        </p:nvCxnSpPr>
        <p:spPr bwMode="auto">
          <a:xfrm flipH="1">
            <a:off x="5472000" y="468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9619033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remainder = dividend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n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divisor.size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buffer = divisor shift left by n positions</a:t>
            </a:r>
          </a:p>
          <a:p>
            <a:pPr lvl="0">
              <a:spcAft>
                <a:spcPts val="0"/>
              </a:spcAft>
            </a:pP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= n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dividend &lt;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</a:t>
            </a:r>
            <a:r>
              <a:rPr lang="en-US" altLang="zh-TW" dirty="0">
                <a:solidFill>
                  <a:srgbClr val="008000"/>
                </a:solidFill>
                <a:latin typeface="Lucida Console"/>
              </a:rPr>
              <a:t>//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divideBy10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( buffer )</a:t>
            </a:r>
            <a:endParaRPr lang="en-US" altLang="zh-TW" dirty="0">
              <a:solidFill>
                <a:srgbClr val="008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++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/>
              </a:rPr>
              <a:t>quotient = 0;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034599"/>
              </p:ext>
            </p:extLst>
          </p:nvPr>
        </p:nvGraphicFramePr>
        <p:xfrm>
          <a:off x="2952000" y="270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 bwMode="auto">
          <a:xfrm>
            <a:off x="5832000" y="234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012000" y="25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7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012000" y="30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092000" y="2709000"/>
            <a:ext cx="1260000" cy="540000"/>
          </a:xfrm>
          <a:prstGeom prst="rect">
            <a:avLst/>
          </a:prstGeom>
          <a:noFill/>
        </p:spPr>
        <p:txBody>
          <a:bodyPr wrap="square" lIns="90000" tIns="46800" rIns="36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remainder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372000" y="25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72000" y="306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832000" y="378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01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7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012000" y="45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092000" y="4149000"/>
            <a:ext cx="900000" cy="540000"/>
          </a:xfrm>
          <a:prstGeom prst="rect">
            <a:avLst/>
          </a:prstGeom>
          <a:noFill/>
        </p:spPr>
        <p:txBody>
          <a:bodyPr wrap="square" lIns="90000" tIns="46800" rIns="72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6372000" y="396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372000" y="450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5832000" y="522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012000" y="54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4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60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092000" y="5589000"/>
            <a:ext cx="126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quotient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6372000" y="540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372000" y="594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28" name="直線單箭頭接點 27"/>
          <p:cNvCxnSpPr/>
          <p:nvPr/>
        </p:nvCxnSpPr>
        <p:spPr bwMode="auto">
          <a:xfrm flipH="1">
            <a:off x="5472000" y="324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3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012909"/>
              </p:ext>
            </p:extLst>
          </p:nvPr>
        </p:nvGraphicFramePr>
        <p:xfrm>
          <a:off x="2952000" y="414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1" name="直線單箭頭接點 30"/>
          <p:cNvCxnSpPr/>
          <p:nvPr/>
        </p:nvCxnSpPr>
        <p:spPr bwMode="auto">
          <a:xfrm flipH="1">
            <a:off x="5472000" y="468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2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292752"/>
              </p:ext>
            </p:extLst>
          </p:nvPr>
        </p:nvGraphicFramePr>
        <p:xfrm>
          <a:off x="4032000" y="558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9" name="直線單箭頭接點 28"/>
          <p:cNvCxnSpPr/>
          <p:nvPr/>
        </p:nvCxnSpPr>
        <p:spPr bwMode="auto">
          <a:xfrm flipH="1">
            <a:off x="5472000" y="612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08252095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2000" y="369000"/>
            <a:ext cx="6120000" cy="180000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 smtClean="0">
                <a:solidFill>
                  <a:srgbClr val="000000"/>
                </a:solidFill>
                <a:latin typeface="Lucida Console"/>
              </a:rPr>
              <a:t>quotient.size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     </a:t>
            </a:r>
            <a:r>
              <a:rPr lang="en-US" altLang="zh-TW" dirty="0" smtClean="0">
                <a:latin typeface="Lucida Console"/>
              </a:rPr>
              <a:t>remainder </a:t>
            </a:r>
            <a:r>
              <a:rPr lang="fr-FR" altLang="zh-TW" dirty="0" smtClean="0">
                <a:latin typeface="Lucida Console"/>
              </a:rPr>
              <a:t>-=</a:t>
            </a:r>
            <a:r>
              <a:rPr lang="en-US" altLang="zh-TW" dirty="0" smtClean="0">
                <a:latin typeface="Lucida Console"/>
              </a:rPr>
              <a:t> </a:t>
            </a:r>
            <a:r>
              <a:rPr lang="en-US" altLang="zh-TW" dirty="0">
                <a:latin typeface="Lucida Console"/>
              </a:rPr>
              <a:t>buffer</a:t>
            </a:r>
          </a:p>
          <a:p>
            <a:pPr lvl="0">
              <a:spcAft>
                <a:spcPts val="0"/>
              </a:spcAft>
            </a:pPr>
            <a:r>
              <a:rPr lang="en-US" altLang="zh-TW" dirty="0" smtClean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</a:rPr>
              <a:t>10</a:t>
            </a:r>
            <a:r>
              <a:rPr lang="en-US" altLang="zh-TW" dirty="0">
                <a:solidFill>
                  <a:srgbClr val="008000"/>
                </a:solidFill>
                <a:latin typeface="Lucida Console"/>
              </a:rPr>
              <a:t> //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divideBy10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( buffer )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034599"/>
              </p:ext>
            </p:extLst>
          </p:nvPr>
        </p:nvGraphicFramePr>
        <p:xfrm>
          <a:off x="2952000" y="270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 bwMode="auto">
          <a:xfrm>
            <a:off x="5832000" y="234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012000" y="25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7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012000" y="30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092000" y="2709000"/>
            <a:ext cx="1260000" cy="540000"/>
          </a:xfrm>
          <a:prstGeom prst="rect">
            <a:avLst/>
          </a:prstGeom>
          <a:noFill/>
        </p:spPr>
        <p:txBody>
          <a:bodyPr wrap="square" lIns="90000" tIns="46800" rIns="36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remainder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372000" y="25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72000" y="306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832000" y="378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01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7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012000" y="45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092000" y="4149000"/>
            <a:ext cx="900000" cy="540000"/>
          </a:xfrm>
          <a:prstGeom prst="rect">
            <a:avLst/>
          </a:prstGeom>
          <a:noFill/>
        </p:spPr>
        <p:txBody>
          <a:bodyPr wrap="square" lIns="90000" tIns="46800" rIns="72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6372000" y="396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372000" y="450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5832000" y="522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012000" y="54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4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60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092000" y="5589000"/>
            <a:ext cx="126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quotient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6372000" y="540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372000" y="594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28" name="直線單箭頭接點 27"/>
          <p:cNvCxnSpPr/>
          <p:nvPr/>
        </p:nvCxnSpPr>
        <p:spPr bwMode="auto">
          <a:xfrm flipH="1">
            <a:off x="5472000" y="324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3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012909"/>
              </p:ext>
            </p:extLst>
          </p:nvPr>
        </p:nvGraphicFramePr>
        <p:xfrm>
          <a:off x="2952000" y="414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1" name="直線單箭頭接點 30"/>
          <p:cNvCxnSpPr/>
          <p:nvPr/>
        </p:nvCxnSpPr>
        <p:spPr bwMode="auto">
          <a:xfrm flipH="1">
            <a:off x="5472000" y="468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2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414098"/>
              </p:ext>
            </p:extLst>
          </p:nvPr>
        </p:nvGraphicFramePr>
        <p:xfrm>
          <a:off x="4032000" y="558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9" name="直線單箭頭接點 28"/>
          <p:cNvCxnSpPr/>
          <p:nvPr/>
        </p:nvCxnSpPr>
        <p:spPr bwMode="auto">
          <a:xfrm flipH="1">
            <a:off x="5472000" y="612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4" name="矩形 33"/>
          <p:cNvSpPr/>
          <p:nvPr/>
        </p:nvSpPr>
        <p:spPr bwMode="auto">
          <a:xfrm>
            <a:off x="97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332000" y="59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k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80274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2000" y="369000"/>
            <a:ext cx="6120000" cy="180000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quotient.size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remainder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-=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</a:t>
            </a:r>
            <a:r>
              <a:rPr lang="en-US" altLang="zh-TW" dirty="0">
                <a:solidFill>
                  <a:srgbClr val="008000"/>
                </a:solidFill>
                <a:latin typeface="Lucida Console"/>
              </a:rPr>
              <a:t> //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divideBy10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( buffer )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262095"/>
              </p:ext>
            </p:extLst>
          </p:nvPr>
        </p:nvGraphicFramePr>
        <p:xfrm>
          <a:off x="2952000" y="270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 bwMode="auto">
          <a:xfrm>
            <a:off x="5832000" y="234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012000" y="25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7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012000" y="30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092000" y="2709000"/>
            <a:ext cx="1260000" cy="540000"/>
          </a:xfrm>
          <a:prstGeom prst="rect">
            <a:avLst/>
          </a:prstGeom>
          <a:noFill/>
        </p:spPr>
        <p:txBody>
          <a:bodyPr wrap="square" lIns="90000" tIns="46800" rIns="36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remainder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372000" y="25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72000" y="306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832000" y="378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01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7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012000" y="45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092000" y="4149000"/>
            <a:ext cx="900000" cy="540000"/>
          </a:xfrm>
          <a:prstGeom prst="rect">
            <a:avLst/>
          </a:prstGeom>
          <a:noFill/>
        </p:spPr>
        <p:txBody>
          <a:bodyPr wrap="square" lIns="90000" tIns="46800" rIns="72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6372000" y="396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372000" y="450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5832000" y="522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012000" y="54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4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60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092000" y="5589000"/>
            <a:ext cx="126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quotient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6372000" y="540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372000" y="594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28" name="直線單箭頭接點 27"/>
          <p:cNvCxnSpPr/>
          <p:nvPr/>
        </p:nvCxnSpPr>
        <p:spPr bwMode="auto">
          <a:xfrm flipH="1">
            <a:off x="5472000" y="324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3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012909"/>
              </p:ext>
            </p:extLst>
          </p:nvPr>
        </p:nvGraphicFramePr>
        <p:xfrm>
          <a:off x="2952000" y="414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1" name="直線單箭頭接點 30"/>
          <p:cNvCxnSpPr/>
          <p:nvPr/>
        </p:nvCxnSpPr>
        <p:spPr bwMode="auto">
          <a:xfrm flipH="1">
            <a:off x="5472000" y="468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2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25698"/>
              </p:ext>
            </p:extLst>
          </p:nvPr>
        </p:nvGraphicFramePr>
        <p:xfrm>
          <a:off x="4032000" y="558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9" name="直線單箭頭接點 28"/>
          <p:cNvCxnSpPr/>
          <p:nvPr/>
        </p:nvCxnSpPr>
        <p:spPr bwMode="auto">
          <a:xfrm flipH="1">
            <a:off x="5472000" y="612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4" name="矩形 33"/>
          <p:cNvSpPr/>
          <p:nvPr/>
        </p:nvSpPr>
        <p:spPr bwMode="auto">
          <a:xfrm>
            <a:off x="97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332000" y="59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k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40650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2000" y="369000"/>
            <a:ext cx="6120000" cy="180000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quotient.size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remainder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-=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</a:t>
            </a:r>
            <a:r>
              <a:rPr lang="en-US" altLang="zh-TW" dirty="0">
                <a:solidFill>
                  <a:srgbClr val="008000"/>
                </a:solidFill>
                <a:latin typeface="Lucida Console"/>
              </a:rPr>
              <a:t> //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divideBy10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( buffer )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873039"/>
              </p:ext>
            </p:extLst>
          </p:nvPr>
        </p:nvGraphicFramePr>
        <p:xfrm>
          <a:off x="2952000" y="270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 bwMode="auto">
          <a:xfrm>
            <a:off x="5832000" y="234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012000" y="25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7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012000" y="30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092000" y="2709000"/>
            <a:ext cx="1260000" cy="540000"/>
          </a:xfrm>
          <a:prstGeom prst="rect">
            <a:avLst/>
          </a:prstGeom>
          <a:noFill/>
        </p:spPr>
        <p:txBody>
          <a:bodyPr wrap="square" lIns="90000" tIns="46800" rIns="36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remainder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372000" y="25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72000" y="306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832000" y="378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01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7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012000" y="45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092000" y="4149000"/>
            <a:ext cx="900000" cy="540000"/>
          </a:xfrm>
          <a:prstGeom prst="rect">
            <a:avLst/>
          </a:prstGeom>
          <a:noFill/>
        </p:spPr>
        <p:txBody>
          <a:bodyPr wrap="square" lIns="90000" tIns="46800" rIns="72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6372000" y="396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372000" y="450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5832000" y="522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012000" y="54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4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60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092000" y="5589000"/>
            <a:ext cx="126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quotient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6372000" y="540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372000" y="594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28" name="直線單箭頭接點 27"/>
          <p:cNvCxnSpPr/>
          <p:nvPr/>
        </p:nvCxnSpPr>
        <p:spPr bwMode="auto">
          <a:xfrm flipH="1">
            <a:off x="5472000" y="324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3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012909"/>
              </p:ext>
            </p:extLst>
          </p:nvPr>
        </p:nvGraphicFramePr>
        <p:xfrm>
          <a:off x="2952000" y="414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1" name="直線單箭頭接點 30"/>
          <p:cNvCxnSpPr/>
          <p:nvPr/>
        </p:nvCxnSpPr>
        <p:spPr bwMode="auto">
          <a:xfrm flipH="1">
            <a:off x="5472000" y="468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2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772851"/>
              </p:ext>
            </p:extLst>
          </p:nvPr>
        </p:nvGraphicFramePr>
        <p:xfrm>
          <a:off x="4032000" y="558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9" name="直線單箭頭接點 28"/>
          <p:cNvCxnSpPr/>
          <p:nvPr/>
        </p:nvCxnSpPr>
        <p:spPr bwMode="auto">
          <a:xfrm flipH="1">
            <a:off x="5472000" y="612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4" name="矩形 33"/>
          <p:cNvSpPr/>
          <p:nvPr/>
        </p:nvSpPr>
        <p:spPr bwMode="auto">
          <a:xfrm>
            <a:off x="97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332000" y="59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k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151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內容版面配置區 4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buffer;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assign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buffer,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buffer =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hugeInt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 smtClean="0"/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assign(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798250"/>
              </p:ext>
            </p:extLst>
          </p:nvPr>
        </p:nvGraphicFramePr>
        <p:xfrm>
          <a:off x="1872000" y="39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矩形 17"/>
          <p:cNvSpPr/>
          <p:nvPr/>
        </p:nvSpPr>
        <p:spPr bwMode="auto">
          <a:xfrm>
            <a:off x="4752000" y="360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93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7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93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012000" y="3969000"/>
            <a:ext cx="108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 err="1">
                <a:latin typeface="Lucida Console" panose="020B0609040504020204" pitchFamily="49" charset="0"/>
              </a:rPr>
              <a:t>hugeInt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292000" y="378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292000" y="432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24" name="直線單箭頭接點 23"/>
          <p:cNvCxnSpPr/>
          <p:nvPr/>
        </p:nvCxnSpPr>
        <p:spPr bwMode="auto">
          <a:xfrm flipH="1">
            <a:off x="4392000" y="450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9" name="矩形 38"/>
          <p:cNvSpPr/>
          <p:nvPr/>
        </p:nvSpPr>
        <p:spPr bwMode="auto">
          <a:xfrm>
            <a:off x="4752000" y="504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4932000" y="52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7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4932000" y="57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6012000" y="5409000"/>
            <a:ext cx="900000" cy="540000"/>
          </a:xfrm>
          <a:prstGeom prst="rect">
            <a:avLst/>
          </a:prstGeom>
          <a:noFill/>
        </p:spPr>
        <p:txBody>
          <a:bodyPr wrap="square" lIns="90000" tIns="46800" rIns="72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5292000" y="52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5292000" y="576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45" name="直線單箭頭接點 44"/>
          <p:cNvCxnSpPr/>
          <p:nvPr/>
        </p:nvCxnSpPr>
        <p:spPr bwMode="auto">
          <a:xfrm flipH="1">
            <a:off x="4392000" y="594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230385"/>
              </p:ext>
            </p:extLst>
          </p:nvPr>
        </p:nvGraphicFramePr>
        <p:xfrm>
          <a:off x="1872000" y="540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47196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2000" y="369000"/>
            <a:ext cx="6120000" cy="180000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quotient.size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remainder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-=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</a:t>
            </a:r>
            <a:r>
              <a:rPr lang="en-US" altLang="zh-TW" dirty="0">
                <a:solidFill>
                  <a:srgbClr val="008000"/>
                </a:solidFill>
                <a:latin typeface="Lucida Console"/>
              </a:rPr>
              <a:t> //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divideBy10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( buffer )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78804"/>
              </p:ext>
            </p:extLst>
          </p:nvPr>
        </p:nvGraphicFramePr>
        <p:xfrm>
          <a:off x="3312000" y="2709000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 bwMode="auto">
          <a:xfrm>
            <a:off x="5832000" y="234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012000" y="25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6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012000" y="30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092000" y="2709000"/>
            <a:ext cx="1260000" cy="540000"/>
          </a:xfrm>
          <a:prstGeom prst="rect">
            <a:avLst/>
          </a:prstGeom>
          <a:noFill/>
        </p:spPr>
        <p:txBody>
          <a:bodyPr wrap="square" lIns="90000" tIns="46800" rIns="36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remainder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372000" y="25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72000" y="306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832000" y="378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01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7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012000" y="45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092000" y="4149000"/>
            <a:ext cx="900000" cy="540000"/>
          </a:xfrm>
          <a:prstGeom prst="rect">
            <a:avLst/>
          </a:prstGeom>
          <a:noFill/>
        </p:spPr>
        <p:txBody>
          <a:bodyPr wrap="square" lIns="90000" tIns="46800" rIns="72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6372000" y="396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372000" y="450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5832000" y="522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012000" y="54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4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60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092000" y="5589000"/>
            <a:ext cx="126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quotient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6372000" y="540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372000" y="594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28" name="直線單箭頭接點 27"/>
          <p:cNvCxnSpPr/>
          <p:nvPr/>
        </p:nvCxnSpPr>
        <p:spPr bwMode="auto">
          <a:xfrm flipH="1">
            <a:off x="5472000" y="324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3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012909"/>
              </p:ext>
            </p:extLst>
          </p:nvPr>
        </p:nvGraphicFramePr>
        <p:xfrm>
          <a:off x="2952000" y="414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1" name="直線單箭頭接點 30"/>
          <p:cNvCxnSpPr/>
          <p:nvPr/>
        </p:nvCxnSpPr>
        <p:spPr bwMode="auto">
          <a:xfrm flipH="1">
            <a:off x="5472000" y="468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2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103849"/>
              </p:ext>
            </p:extLst>
          </p:nvPr>
        </p:nvGraphicFramePr>
        <p:xfrm>
          <a:off x="4032000" y="558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9" name="直線單箭頭接點 28"/>
          <p:cNvCxnSpPr/>
          <p:nvPr/>
        </p:nvCxnSpPr>
        <p:spPr bwMode="auto">
          <a:xfrm flipH="1">
            <a:off x="5472000" y="612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4" name="矩形 33"/>
          <p:cNvSpPr/>
          <p:nvPr/>
        </p:nvSpPr>
        <p:spPr bwMode="auto">
          <a:xfrm>
            <a:off x="97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332000" y="59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k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61271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2000" y="369000"/>
            <a:ext cx="6120000" cy="180000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quotient.size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remainder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-=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</a:t>
            </a:r>
            <a:r>
              <a:rPr lang="en-US" altLang="zh-TW" dirty="0">
                <a:solidFill>
                  <a:srgbClr val="008000"/>
                </a:solidFill>
                <a:latin typeface="Lucida Console"/>
              </a:rPr>
              <a:t> //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divideBy10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( buffer )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78804"/>
              </p:ext>
            </p:extLst>
          </p:nvPr>
        </p:nvGraphicFramePr>
        <p:xfrm>
          <a:off x="3312000" y="2709000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 bwMode="auto">
          <a:xfrm>
            <a:off x="5832000" y="234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012000" y="25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6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012000" y="30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092000" y="2709000"/>
            <a:ext cx="1260000" cy="540000"/>
          </a:xfrm>
          <a:prstGeom prst="rect">
            <a:avLst/>
          </a:prstGeom>
          <a:noFill/>
        </p:spPr>
        <p:txBody>
          <a:bodyPr wrap="square" lIns="90000" tIns="46800" rIns="36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remainder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372000" y="25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72000" y="306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832000" y="378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01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6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012000" y="45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092000" y="4149000"/>
            <a:ext cx="900000" cy="540000"/>
          </a:xfrm>
          <a:prstGeom prst="rect">
            <a:avLst/>
          </a:prstGeom>
          <a:noFill/>
        </p:spPr>
        <p:txBody>
          <a:bodyPr wrap="square" lIns="90000" tIns="46800" rIns="72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6372000" y="396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372000" y="450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5832000" y="522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012000" y="54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4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60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092000" y="5589000"/>
            <a:ext cx="126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quotient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6372000" y="540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372000" y="594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28" name="直線單箭頭接點 27"/>
          <p:cNvCxnSpPr/>
          <p:nvPr/>
        </p:nvCxnSpPr>
        <p:spPr bwMode="auto">
          <a:xfrm flipH="1">
            <a:off x="5472000" y="324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3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001263"/>
              </p:ext>
            </p:extLst>
          </p:nvPr>
        </p:nvGraphicFramePr>
        <p:xfrm>
          <a:off x="3312000" y="4149000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1" name="直線單箭頭接點 30"/>
          <p:cNvCxnSpPr/>
          <p:nvPr/>
        </p:nvCxnSpPr>
        <p:spPr bwMode="auto">
          <a:xfrm flipH="1">
            <a:off x="5472000" y="468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2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080275"/>
              </p:ext>
            </p:extLst>
          </p:nvPr>
        </p:nvGraphicFramePr>
        <p:xfrm>
          <a:off x="4032000" y="558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9" name="直線單箭頭接點 28"/>
          <p:cNvCxnSpPr/>
          <p:nvPr/>
        </p:nvCxnSpPr>
        <p:spPr bwMode="auto">
          <a:xfrm flipH="1">
            <a:off x="5472000" y="612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4" name="矩形 33"/>
          <p:cNvSpPr/>
          <p:nvPr/>
        </p:nvSpPr>
        <p:spPr bwMode="auto">
          <a:xfrm>
            <a:off x="97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332000" y="59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k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83778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2000" y="369000"/>
            <a:ext cx="6120000" cy="180000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quotient.size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remainder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-=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</a:t>
            </a:r>
            <a:r>
              <a:rPr lang="en-US" altLang="zh-TW" dirty="0">
                <a:solidFill>
                  <a:srgbClr val="008000"/>
                </a:solidFill>
                <a:latin typeface="Lucida Console"/>
              </a:rPr>
              <a:t> //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divideBy10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( buffer )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78804"/>
              </p:ext>
            </p:extLst>
          </p:nvPr>
        </p:nvGraphicFramePr>
        <p:xfrm>
          <a:off x="3312000" y="2709000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 bwMode="auto">
          <a:xfrm>
            <a:off x="5832000" y="234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012000" y="25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6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012000" y="30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092000" y="2709000"/>
            <a:ext cx="1260000" cy="540000"/>
          </a:xfrm>
          <a:prstGeom prst="rect">
            <a:avLst/>
          </a:prstGeom>
          <a:noFill/>
        </p:spPr>
        <p:txBody>
          <a:bodyPr wrap="square" lIns="90000" tIns="46800" rIns="36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remainder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372000" y="25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72000" y="306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832000" y="378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01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6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012000" y="45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092000" y="4149000"/>
            <a:ext cx="900000" cy="540000"/>
          </a:xfrm>
          <a:prstGeom prst="rect">
            <a:avLst/>
          </a:prstGeom>
          <a:noFill/>
        </p:spPr>
        <p:txBody>
          <a:bodyPr wrap="square" lIns="90000" tIns="46800" rIns="72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6372000" y="396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372000" y="450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5832000" y="522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012000" y="54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4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60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092000" y="5589000"/>
            <a:ext cx="126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quotient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6372000" y="540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372000" y="594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28" name="直線單箭頭接點 27"/>
          <p:cNvCxnSpPr/>
          <p:nvPr/>
        </p:nvCxnSpPr>
        <p:spPr bwMode="auto">
          <a:xfrm flipH="1">
            <a:off x="5472000" y="324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3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001263"/>
              </p:ext>
            </p:extLst>
          </p:nvPr>
        </p:nvGraphicFramePr>
        <p:xfrm>
          <a:off x="3312000" y="4149000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1" name="直線單箭頭接點 30"/>
          <p:cNvCxnSpPr/>
          <p:nvPr/>
        </p:nvCxnSpPr>
        <p:spPr bwMode="auto">
          <a:xfrm flipH="1">
            <a:off x="5472000" y="468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2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715465"/>
              </p:ext>
            </p:extLst>
          </p:nvPr>
        </p:nvGraphicFramePr>
        <p:xfrm>
          <a:off x="4032000" y="558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9" name="直線單箭頭接點 28"/>
          <p:cNvCxnSpPr/>
          <p:nvPr/>
        </p:nvCxnSpPr>
        <p:spPr bwMode="auto">
          <a:xfrm flipH="1">
            <a:off x="5472000" y="612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4" name="矩形 33"/>
          <p:cNvSpPr/>
          <p:nvPr/>
        </p:nvSpPr>
        <p:spPr bwMode="auto">
          <a:xfrm>
            <a:off x="97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332000" y="59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k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94254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2000" y="369000"/>
            <a:ext cx="6120000" cy="180000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quotient.size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remainder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-=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</a:t>
            </a:r>
            <a:r>
              <a:rPr lang="en-US" altLang="zh-TW" dirty="0">
                <a:solidFill>
                  <a:srgbClr val="008000"/>
                </a:solidFill>
                <a:latin typeface="Lucida Console"/>
              </a:rPr>
              <a:t> //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divideBy10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( buffer )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647785"/>
              </p:ext>
            </p:extLst>
          </p:nvPr>
        </p:nvGraphicFramePr>
        <p:xfrm>
          <a:off x="3672000" y="270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 bwMode="auto">
          <a:xfrm>
            <a:off x="5832000" y="234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012000" y="25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5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012000" y="30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092000" y="2709000"/>
            <a:ext cx="1260000" cy="540000"/>
          </a:xfrm>
          <a:prstGeom prst="rect">
            <a:avLst/>
          </a:prstGeom>
          <a:noFill/>
        </p:spPr>
        <p:txBody>
          <a:bodyPr wrap="square" lIns="90000" tIns="46800" rIns="36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remainder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372000" y="25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72000" y="306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832000" y="378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01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6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012000" y="45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092000" y="4149000"/>
            <a:ext cx="900000" cy="540000"/>
          </a:xfrm>
          <a:prstGeom prst="rect">
            <a:avLst/>
          </a:prstGeom>
          <a:noFill/>
        </p:spPr>
        <p:txBody>
          <a:bodyPr wrap="square" lIns="90000" tIns="46800" rIns="72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6372000" y="396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372000" y="450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5832000" y="522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012000" y="54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4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60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092000" y="5589000"/>
            <a:ext cx="126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quotient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6372000" y="540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372000" y="594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28" name="直線單箭頭接點 27"/>
          <p:cNvCxnSpPr/>
          <p:nvPr/>
        </p:nvCxnSpPr>
        <p:spPr bwMode="auto">
          <a:xfrm flipH="1">
            <a:off x="5472000" y="324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3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001263"/>
              </p:ext>
            </p:extLst>
          </p:nvPr>
        </p:nvGraphicFramePr>
        <p:xfrm>
          <a:off x="3312000" y="4149000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1" name="直線單箭頭接點 30"/>
          <p:cNvCxnSpPr/>
          <p:nvPr/>
        </p:nvCxnSpPr>
        <p:spPr bwMode="auto">
          <a:xfrm flipH="1">
            <a:off x="5472000" y="468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2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645383"/>
              </p:ext>
            </p:extLst>
          </p:nvPr>
        </p:nvGraphicFramePr>
        <p:xfrm>
          <a:off x="4032000" y="558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9" name="直線單箭頭接點 28"/>
          <p:cNvCxnSpPr/>
          <p:nvPr/>
        </p:nvCxnSpPr>
        <p:spPr bwMode="auto">
          <a:xfrm flipH="1">
            <a:off x="5472000" y="612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4" name="矩形 33"/>
          <p:cNvSpPr/>
          <p:nvPr/>
        </p:nvSpPr>
        <p:spPr bwMode="auto">
          <a:xfrm>
            <a:off x="97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332000" y="59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k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82576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2000" y="369000"/>
            <a:ext cx="6120000" cy="180000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quotient.size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remainder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-=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</a:t>
            </a:r>
            <a:r>
              <a:rPr lang="en-US" altLang="zh-TW" dirty="0">
                <a:solidFill>
                  <a:srgbClr val="008000"/>
                </a:solidFill>
                <a:latin typeface="Lucida Console"/>
              </a:rPr>
              <a:t> //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divideBy10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( buffer )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647785"/>
              </p:ext>
            </p:extLst>
          </p:nvPr>
        </p:nvGraphicFramePr>
        <p:xfrm>
          <a:off x="3672000" y="270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 bwMode="auto">
          <a:xfrm>
            <a:off x="5832000" y="234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012000" y="25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5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012000" y="30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092000" y="2709000"/>
            <a:ext cx="1260000" cy="540000"/>
          </a:xfrm>
          <a:prstGeom prst="rect">
            <a:avLst/>
          </a:prstGeom>
          <a:noFill/>
        </p:spPr>
        <p:txBody>
          <a:bodyPr wrap="square" lIns="90000" tIns="46800" rIns="36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remainder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372000" y="25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72000" y="306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832000" y="378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01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5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012000" y="45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092000" y="4149000"/>
            <a:ext cx="900000" cy="540000"/>
          </a:xfrm>
          <a:prstGeom prst="rect">
            <a:avLst/>
          </a:prstGeom>
          <a:noFill/>
        </p:spPr>
        <p:txBody>
          <a:bodyPr wrap="square" lIns="90000" tIns="46800" rIns="72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6372000" y="396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372000" y="450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5832000" y="522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012000" y="54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4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60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092000" y="5589000"/>
            <a:ext cx="126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quotient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6372000" y="540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372000" y="594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28" name="直線單箭頭接點 27"/>
          <p:cNvCxnSpPr/>
          <p:nvPr/>
        </p:nvCxnSpPr>
        <p:spPr bwMode="auto">
          <a:xfrm flipH="1">
            <a:off x="5472000" y="324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3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971984"/>
              </p:ext>
            </p:extLst>
          </p:nvPr>
        </p:nvGraphicFramePr>
        <p:xfrm>
          <a:off x="3672000" y="414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1" name="直線單箭頭接點 30"/>
          <p:cNvCxnSpPr/>
          <p:nvPr/>
        </p:nvCxnSpPr>
        <p:spPr bwMode="auto">
          <a:xfrm flipH="1">
            <a:off x="5472000" y="468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2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573399"/>
              </p:ext>
            </p:extLst>
          </p:nvPr>
        </p:nvGraphicFramePr>
        <p:xfrm>
          <a:off x="4032000" y="558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9" name="直線單箭頭接點 28"/>
          <p:cNvCxnSpPr/>
          <p:nvPr/>
        </p:nvCxnSpPr>
        <p:spPr bwMode="auto">
          <a:xfrm flipH="1">
            <a:off x="5472000" y="612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4" name="矩形 33"/>
          <p:cNvSpPr/>
          <p:nvPr/>
        </p:nvSpPr>
        <p:spPr bwMode="auto">
          <a:xfrm>
            <a:off x="97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332000" y="59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k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73195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2000" y="369000"/>
            <a:ext cx="6120000" cy="180000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quotient.size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remainder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-=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</a:t>
            </a:r>
            <a:r>
              <a:rPr lang="en-US" altLang="zh-TW" dirty="0">
                <a:solidFill>
                  <a:srgbClr val="008000"/>
                </a:solidFill>
                <a:latin typeface="Lucida Console"/>
              </a:rPr>
              <a:t> //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divideBy10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( buffer )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647785"/>
              </p:ext>
            </p:extLst>
          </p:nvPr>
        </p:nvGraphicFramePr>
        <p:xfrm>
          <a:off x="3672000" y="270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 bwMode="auto">
          <a:xfrm>
            <a:off x="5832000" y="234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012000" y="25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5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012000" y="30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092000" y="2709000"/>
            <a:ext cx="1260000" cy="540000"/>
          </a:xfrm>
          <a:prstGeom prst="rect">
            <a:avLst/>
          </a:prstGeom>
          <a:noFill/>
        </p:spPr>
        <p:txBody>
          <a:bodyPr wrap="square" lIns="90000" tIns="46800" rIns="36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remainder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372000" y="25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72000" y="306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832000" y="378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01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5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012000" y="45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092000" y="4149000"/>
            <a:ext cx="900000" cy="540000"/>
          </a:xfrm>
          <a:prstGeom prst="rect">
            <a:avLst/>
          </a:prstGeom>
          <a:noFill/>
        </p:spPr>
        <p:txBody>
          <a:bodyPr wrap="square" lIns="90000" tIns="46800" rIns="72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6372000" y="396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372000" y="450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5832000" y="522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012000" y="54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4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60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092000" y="5589000"/>
            <a:ext cx="126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quotient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6372000" y="540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372000" y="594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28" name="直線單箭頭接點 27"/>
          <p:cNvCxnSpPr/>
          <p:nvPr/>
        </p:nvCxnSpPr>
        <p:spPr bwMode="auto">
          <a:xfrm flipH="1">
            <a:off x="5472000" y="324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3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971984"/>
              </p:ext>
            </p:extLst>
          </p:nvPr>
        </p:nvGraphicFramePr>
        <p:xfrm>
          <a:off x="3672000" y="414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1" name="直線單箭頭接點 30"/>
          <p:cNvCxnSpPr/>
          <p:nvPr/>
        </p:nvCxnSpPr>
        <p:spPr bwMode="auto">
          <a:xfrm flipH="1">
            <a:off x="5472000" y="468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2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424286"/>
              </p:ext>
            </p:extLst>
          </p:nvPr>
        </p:nvGraphicFramePr>
        <p:xfrm>
          <a:off x="4032000" y="558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9" name="直線單箭頭接點 28"/>
          <p:cNvCxnSpPr/>
          <p:nvPr/>
        </p:nvCxnSpPr>
        <p:spPr bwMode="auto">
          <a:xfrm flipH="1">
            <a:off x="5472000" y="612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4" name="矩形 33"/>
          <p:cNvSpPr/>
          <p:nvPr/>
        </p:nvSpPr>
        <p:spPr bwMode="auto">
          <a:xfrm>
            <a:off x="97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332000" y="59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k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48314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2000" y="369000"/>
            <a:ext cx="6120000" cy="180000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quotient.size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remainder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-=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</a:t>
            </a:r>
            <a:r>
              <a:rPr lang="en-US" altLang="zh-TW" dirty="0">
                <a:solidFill>
                  <a:srgbClr val="008000"/>
                </a:solidFill>
                <a:latin typeface="Lucida Console"/>
              </a:rPr>
              <a:t> //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divideBy10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( buffer )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819965"/>
              </p:ext>
            </p:extLst>
          </p:nvPr>
        </p:nvGraphicFramePr>
        <p:xfrm>
          <a:off x="4032000" y="270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 bwMode="auto">
          <a:xfrm>
            <a:off x="5832000" y="234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012000" y="25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4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012000" y="30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092000" y="2709000"/>
            <a:ext cx="1260000" cy="540000"/>
          </a:xfrm>
          <a:prstGeom prst="rect">
            <a:avLst/>
          </a:prstGeom>
          <a:noFill/>
        </p:spPr>
        <p:txBody>
          <a:bodyPr wrap="square" lIns="90000" tIns="46800" rIns="36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remainder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372000" y="25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72000" y="306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832000" y="378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01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5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012000" y="45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092000" y="4149000"/>
            <a:ext cx="900000" cy="540000"/>
          </a:xfrm>
          <a:prstGeom prst="rect">
            <a:avLst/>
          </a:prstGeom>
          <a:noFill/>
        </p:spPr>
        <p:txBody>
          <a:bodyPr wrap="square" lIns="90000" tIns="46800" rIns="72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6372000" y="396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372000" y="450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5832000" y="522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012000" y="54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4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60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092000" y="5589000"/>
            <a:ext cx="126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quotient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6372000" y="540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372000" y="594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28" name="直線單箭頭接點 27"/>
          <p:cNvCxnSpPr/>
          <p:nvPr/>
        </p:nvCxnSpPr>
        <p:spPr bwMode="auto">
          <a:xfrm flipH="1">
            <a:off x="5472000" y="324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3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971984"/>
              </p:ext>
            </p:extLst>
          </p:nvPr>
        </p:nvGraphicFramePr>
        <p:xfrm>
          <a:off x="3672000" y="414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1" name="直線單箭頭接點 30"/>
          <p:cNvCxnSpPr/>
          <p:nvPr/>
        </p:nvCxnSpPr>
        <p:spPr bwMode="auto">
          <a:xfrm flipH="1">
            <a:off x="5472000" y="468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2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534755"/>
              </p:ext>
            </p:extLst>
          </p:nvPr>
        </p:nvGraphicFramePr>
        <p:xfrm>
          <a:off x="4032000" y="558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9" name="直線單箭頭接點 28"/>
          <p:cNvCxnSpPr/>
          <p:nvPr/>
        </p:nvCxnSpPr>
        <p:spPr bwMode="auto">
          <a:xfrm flipH="1">
            <a:off x="5472000" y="612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4" name="矩形 33"/>
          <p:cNvSpPr/>
          <p:nvPr/>
        </p:nvSpPr>
        <p:spPr bwMode="auto">
          <a:xfrm>
            <a:off x="97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332000" y="59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k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70433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2000" y="369000"/>
            <a:ext cx="6120000" cy="180000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quotient.size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remainder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-=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</a:t>
            </a:r>
            <a:r>
              <a:rPr lang="en-US" altLang="zh-TW" dirty="0">
                <a:solidFill>
                  <a:srgbClr val="008000"/>
                </a:solidFill>
                <a:latin typeface="Lucida Console"/>
              </a:rPr>
              <a:t> //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divideBy10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( buffer )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819965"/>
              </p:ext>
            </p:extLst>
          </p:nvPr>
        </p:nvGraphicFramePr>
        <p:xfrm>
          <a:off x="4032000" y="270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 bwMode="auto">
          <a:xfrm>
            <a:off x="5832000" y="234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012000" y="25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4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012000" y="30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092000" y="2709000"/>
            <a:ext cx="1260000" cy="540000"/>
          </a:xfrm>
          <a:prstGeom prst="rect">
            <a:avLst/>
          </a:prstGeom>
          <a:noFill/>
        </p:spPr>
        <p:txBody>
          <a:bodyPr wrap="square" lIns="90000" tIns="46800" rIns="36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remainder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372000" y="25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72000" y="306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832000" y="378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01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4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012000" y="45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092000" y="4149000"/>
            <a:ext cx="900000" cy="540000"/>
          </a:xfrm>
          <a:prstGeom prst="rect">
            <a:avLst/>
          </a:prstGeom>
          <a:noFill/>
        </p:spPr>
        <p:txBody>
          <a:bodyPr wrap="square" lIns="90000" tIns="46800" rIns="72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6372000" y="396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372000" y="450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5832000" y="522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012000" y="54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4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60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092000" y="5589000"/>
            <a:ext cx="126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quotient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6372000" y="540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372000" y="594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28" name="直線單箭頭接點 27"/>
          <p:cNvCxnSpPr/>
          <p:nvPr/>
        </p:nvCxnSpPr>
        <p:spPr bwMode="auto">
          <a:xfrm flipH="1">
            <a:off x="5472000" y="324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3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958919"/>
              </p:ext>
            </p:extLst>
          </p:nvPr>
        </p:nvGraphicFramePr>
        <p:xfrm>
          <a:off x="4032000" y="414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1" name="直線單箭頭接點 30"/>
          <p:cNvCxnSpPr/>
          <p:nvPr/>
        </p:nvCxnSpPr>
        <p:spPr bwMode="auto">
          <a:xfrm flipH="1">
            <a:off x="5472000" y="468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2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779124"/>
              </p:ext>
            </p:extLst>
          </p:nvPr>
        </p:nvGraphicFramePr>
        <p:xfrm>
          <a:off x="4032000" y="558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9" name="直線單箭頭接點 28"/>
          <p:cNvCxnSpPr/>
          <p:nvPr/>
        </p:nvCxnSpPr>
        <p:spPr bwMode="auto">
          <a:xfrm flipH="1">
            <a:off x="5472000" y="612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4" name="矩形 33"/>
          <p:cNvSpPr/>
          <p:nvPr/>
        </p:nvSpPr>
        <p:spPr bwMode="auto">
          <a:xfrm>
            <a:off x="97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332000" y="59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k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23344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2000" y="369000"/>
            <a:ext cx="6120000" cy="180000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quotient.size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remainder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-=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</a:t>
            </a:r>
            <a:r>
              <a:rPr lang="en-US" altLang="zh-TW" dirty="0">
                <a:solidFill>
                  <a:srgbClr val="008000"/>
                </a:solidFill>
                <a:latin typeface="Lucida Console"/>
              </a:rPr>
              <a:t> //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divideBy10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( buffer )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819965"/>
              </p:ext>
            </p:extLst>
          </p:nvPr>
        </p:nvGraphicFramePr>
        <p:xfrm>
          <a:off x="4032000" y="270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 bwMode="auto">
          <a:xfrm>
            <a:off x="5832000" y="234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012000" y="25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4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012000" y="30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092000" y="2709000"/>
            <a:ext cx="1260000" cy="540000"/>
          </a:xfrm>
          <a:prstGeom prst="rect">
            <a:avLst/>
          </a:prstGeom>
          <a:noFill/>
        </p:spPr>
        <p:txBody>
          <a:bodyPr wrap="square" lIns="90000" tIns="46800" rIns="36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remainder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372000" y="25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72000" y="306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832000" y="378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01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4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012000" y="45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092000" y="4149000"/>
            <a:ext cx="900000" cy="540000"/>
          </a:xfrm>
          <a:prstGeom prst="rect">
            <a:avLst/>
          </a:prstGeom>
          <a:noFill/>
        </p:spPr>
        <p:txBody>
          <a:bodyPr wrap="square" lIns="90000" tIns="46800" rIns="72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6372000" y="396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372000" y="450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5832000" y="522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012000" y="54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4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60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092000" y="5589000"/>
            <a:ext cx="126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quotient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6372000" y="540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372000" y="594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28" name="直線單箭頭接點 27"/>
          <p:cNvCxnSpPr/>
          <p:nvPr/>
        </p:nvCxnSpPr>
        <p:spPr bwMode="auto">
          <a:xfrm flipH="1">
            <a:off x="5472000" y="324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3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958919"/>
              </p:ext>
            </p:extLst>
          </p:nvPr>
        </p:nvGraphicFramePr>
        <p:xfrm>
          <a:off x="4032000" y="414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1" name="直線單箭頭接點 30"/>
          <p:cNvCxnSpPr/>
          <p:nvPr/>
        </p:nvCxnSpPr>
        <p:spPr bwMode="auto">
          <a:xfrm flipH="1">
            <a:off x="5472000" y="468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2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513349"/>
              </p:ext>
            </p:extLst>
          </p:nvPr>
        </p:nvGraphicFramePr>
        <p:xfrm>
          <a:off x="4032000" y="558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9" name="直線單箭頭接點 28"/>
          <p:cNvCxnSpPr/>
          <p:nvPr/>
        </p:nvCxnSpPr>
        <p:spPr bwMode="auto">
          <a:xfrm flipH="1">
            <a:off x="5472000" y="612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4" name="矩形 33"/>
          <p:cNvSpPr/>
          <p:nvPr/>
        </p:nvSpPr>
        <p:spPr bwMode="auto">
          <a:xfrm>
            <a:off x="97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0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332000" y="59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k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88815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2000" y="369000"/>
            <a:ext cx="6120000" cy="180000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quotient.size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remainder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-=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</a:t>
            </a:r>
            <a:r>
              <a:rPr lang="en-US" altLang="zh-TW" dirty="0">
                <a:solidFill>
                  <a:srgbClr val="008000"/>
                </a:solidFill>
                <a:latin typeface="Lucida Console"/>
              </a:rPr>
              <a:t> //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divideBy10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( buffer )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362724"/>
              </p:ext>
            </p:extLst>
          </p:nvPr>
        </p:nvGraphicFramePr>
        <p:xfrm>
          <a:off x="4392000" y="270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 bwMode="auto">
          <a:xfrm>
            <a:off x="5832000" y="234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012000" y="25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012000" y="30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092000" y="2709000"/>
            <a:ext cx="1260000" cy="540000"/>
          </a:xfrm>
          <a:prstGeom prst="rect">
            <a:avLst/>
          </a:prstGeom>
          <a:noFill/>
        </p:spPr>
        <p:txBody>
          <a:bodyPr wrap="square" lIns="90000" tIns="46800" rIns="36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remainder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372000" y="25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72000" y="306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832000" y="378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01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4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012000" y="45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092000" y="4149000"/>
            <a:ext cx="900000" cy="540000"/>
          </a:xfrm>
          <a:prstGeom prst="rect">
            <a:avLst/>
          </a:prstGeom>
          <a:noFill/>
        </p:spPr>
        <p:txBody>
          <a:bodyPr wrap="square" lIns="90000" tIns="46800" rIns="72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6372000" y="396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372000" y="450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5832000" y="522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012000" y="54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4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60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092000" y="5589000"/>
            <a:ext cx="126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quotient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6372000" y="540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372000" y="594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28" name="直線單箭頭接點 27"/>
          <p:cNvCxnSpPr/>
          <p:nvPr/>
        </p:nvCxnSpPr>
        <p:spPr bwMode="auto">
          <a:xfrm flipH="1">
            <a:off x="5472000" y="324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3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958919"/>
              </p:ext>
            </p:extLst>
          </p:nvPr>
        </p:nvGraphicFramePr>
        <p:xfrm>
          <a:off x="4032000" y="414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1" name="直線單箭頭接點 30"/>
          <p:cNvCxnSpPr/>
          <p:nvPr/>
        </p:nvCxnSpPr>
        <p:spPr bwMode="auto">
          <a:xfrm flipH="1">
            <a:off x="5472000" y="468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2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949057"/>
              </p:ext>
            </p:extLst>
          </p:nvPr>
        </p:nvGraphicFramePr>
        <p:xfrm>
          <a:off x="4032000" y="558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9" name="直線單箭頭接點 28"/>
          <p:cNvCxnSpPr/>
          <p:nvPr/>
        </p:nvCxnSpPr>
        <p:spPr bwMode="auto">
          <a:xfrm flipH="1">
            <a:off x="5472000" y="612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4" name="矩形 33"/>
          <p:cNvSpPr/>
          <p:nvPr/>
        </p:nvSpPr>
        <p:spPr bwMode="auto">
          <a:xfrm>
            <a:off x="97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0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332000" y="59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k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962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內容版面配置區 4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buffer;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assign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buffer,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buffer =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hugeInt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 smtClean="0"/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assign(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798250"/>
              </p:ext>
            </p:extLst>
          </p:nvPr>
        </p:nvGraphicFramePr>
        <p:xfrm>
          <a:off x="1872000" y="39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矩形 17"/>
          <p:cNvSpPr/>
          <p:nvPr/>
        </p:nvSpPr>
        <p:spPr bwMode="auto">
          <a:xfrm>
            <a:off x="4752000" y="360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93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7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93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012000" y="3969000"/>
            <a:ext cx="108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 err="1">
                <a:latin typeface="Lucida Console" panose="020B0609040504020204" pitchFamily="49" charset="0"/>
              </a:rPr>
              <a:t>hugeInt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292000" y="378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292000" y="432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24" name="直線單箭頭接點 23"/>
          <p:cNvCxnSpPr/>
          <p:nvPr/>
        </p:nvCxnSpPr>
        <p:spPr bwMode="auto">
          <a:xfrm flipH="1">
            <a:off x="4392000" y="450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9" name="矩形 38"/>
          <p:cNvSpPr/>
          <p:nvPr/>
        </p:nvSpPr>
        <p:spPr bwMode="auto">
          <a:xfrm>
            <a:off x="4752000" y="504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4932000" y="52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7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4932000" y="57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6012000" y="5409000"/>
            <a:ext cx="900000" cy="540000"/>
          </a:xfrm>
          <a:prstGeom prst="rect">
            <a:avLst/>
          </a:prstGeom>
          <a:noFill/>
        </p:spPr>
        <p:txBody>
          <a:bodyPr wrap="square" lIns="90000" tIns="46800" rIns="72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5292000" y="52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5292000" y="576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45" name="直線單箭頭接點 44"/>
          <p:cNvCxnSpPr/>
          <p:nvPr/>
        </p:nvCxnSpPr>
        <p:spPr bwMode="auto">
          <a:xfrm flipH="1">
            <a:off x="4392000" y="594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180782"/>
              </p:ext>
            </p:extLst>
          </p:nvPr>
        </p:nvGraphicFramePr>
        <p:xfrm>
          <a:off x="1872000" y="540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917705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2000" y="369000"/>
            <a:ext cx="6120000" cy="180000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quotient.size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remainder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-=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</a:t>
            </a:r>
            <a:r>
              <a:rPr lang="en-US" altLang="zh-TW" dirty="0">
                <a:solidFill>
                  <a:srgbClr val="008000"/>
                </a:solidFill>
                <a:latin typeface="Lucida Console"/>
              </a:rPr>
              <a:t> //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divideBy10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( buffer )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362724"/>
              </p:ext>
            </p:extLst>
          </p:nvPr>
        </p:nvGraphicFramePr>
        <p:xfrm>
          <a:off x="4392000" y="270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 bwMode="auto">
          <a:xfrm>
            <a:off x="5832000" y="234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012000" y="25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012000" y="30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092000" y="2709000"/>
            <a:ext cx="1260000" cy="540000"/>
          </a:xfrm>
          <a:prstGeom prst="rect">
            <a:avLst/>
          </a:prstGeom>
          <a:noFill/>
        </p:spPr>
        <p:txBody>
          <a:bodyPr wrap="square" lIns="90000" tIns="46800" rIns="36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remainder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372000" y="25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72000" y="306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832000" y="378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01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012000" y="45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092000" y="4149000"/>
            <a:ext cx="900000" cy="540000"/>
          </a:xfrm>
          <a:prstGeom prst="rect">
            <a:avLst/>
          </a:prstGeom>
          <a:noFill/>
        </p:spPr>
        <p:txBody>
          <a:bodyPr wrap="square" lIns="90000" tIns="46800" rIns="72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6372000" y="396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372000" y="450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5832000" y="522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012000" y="54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4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60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092000" y="5589000"/>
            <a:ext cx="126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quotient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6372000" y="540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372000" y="594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28" name="直線單箭頭接點 27"/>
          <p:cNvCxnSpPr/>
          <p:nvPr/>
        </p:nvCxnSpPr>
        <p:spPr bwMode="auto">
          <a:xfrm flipH="1">
            <a:off x="5472000" y="324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3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34569"/>
              </p:ext>
            </p:extLst>
          </p:nvPr>
        </p:nvGraphicFramePr>
        <p:xfrm>
          <a:off x="4392000" y="414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1" name="直線單箭頭接點 30"/>
          <p:cNvCxnSpPr/>
          <p:nvPr/>
        </p:nvCxnSpPr>
        <p:spPr bwMode="auto">
          <a:xfrm flipH="1">
            <a:off x="5472000" y="468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2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949057"/>
              </p:ext>
            </p:extLst>
          </p:nvPr>
        </p:nvGraphicFramePr>
        <p:xfrm>
          <a:off x="4032000" y="558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9" name="直線單箭頭接點 28"/>
          <p:cNvCxnSpPr/>
          <p:nvPr/>
        </p:nvCxnSpPr>
        <p:spPr bwMode="auto">
          <a:xfrm flipH="1">
            <a:off x="5472000" y="612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4" name="矩形 33"/>
          <p:cNvSpPr/>
          <p:nvPr/>
        </p:nvSpPr>
        <p:spPr bwMode="auto">
          <a:xfrm>
            <a:off x="97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0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332000" y="59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k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73712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2000" y="369000"/>
            <a:ext cx="6120000" cy="180000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quotient.size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FF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remainder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-=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</a:t>
            </a:r>
            <a:r>
              <a:rPr lang="en-US" altLang="zh-TW" dirty="0">
                <a:solidFill>
                  <a:srgbClr val="008000"/>
                </a:solidFill>
                <a:latin typeface="Lucida Console"/>
              </a:rPr>
              <a:t> //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divideBy10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( buffer )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362724"/>
              </p:ext>
            </p:extLst>
          </p:nvPr>
        </p:nvGraphicFramePr>
        <p:xfrm>
          <a:off x="4392000" y="270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 bwMode="auto">
          <a:xfrm>
            <a:off x="5832000" y="234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012000" y="25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012000" y="30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092000" y="2709000"/>
            <a:ext cx="1260000" cy="540000"/>
          </a:xfrm>
          <a:prstGeom prst="rect">
            <a:avLst/>
          </a:prstGeom>
          <a:noFill/>
        </p:spPr>
        <p:txBody>
          <a:bodyPr wrap="square" lIns="90000" tIns="46800" rIns="36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remainder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372000" y="25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72000" y="306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832000" y="378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01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012000" y="45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092000" y="4149000"/>
            <a:ext cx="900000" cy="540000"/>
          </a:xfrm>
          <a:prstGeom prst="rect">
            <a:avLst/>
          </a:prstGeom>
          <a:noFill/>
        </p:spPr>
        <p:txBody>
          <a:bodyPr wrap="square" lIns="90000" tIns="46800" rIns="72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6372000" y="396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372000" y="450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5832000" y="5229000"/>
            <a:ext cx="126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012000" y="54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4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60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092000" y="5589000"/>
            <a:ext cx="126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quotient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6372000" y="540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372000" y="594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ptr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28" name="直線單箭頭接點 27"/>
          <p:cNvCxnSpPr/>
          <p:nvPr/>
        </p:nvCxnSpPr>
        <p:spPr bwMode="auto">
          <a:xfrm flipH="1">
            <a:off x="5472000" y="324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3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34569"/>
              </p:ext>
            </p:extLst>
          </p:nvPr>
        </p:nvGraphicFramePr>
        <p:xfrm>
          <a:off x="4392000" y="414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1" name="直線單箭頭接點 30"/>
          <p:cNvCxnSpPr/>
          <p:nvPr/>
        </p:nvCxnSpPr>
        <p:spPr bwMode="auto">
          <a:xfrm flipH="1">
            <a:off x="5472000" y="468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2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949057"/>
              </p:ext>
            </p:extLst>
          </p:nvPr>
        </p:nvGraphicFramePr>
        <p:xfrm>
          <a:off x="4032000" y="558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9" name="直線單箭頭接點 28"/>
          <p:cNvCxnSpPr/>
          <p:nvPr/>
        </p:nvCxnSpPr>
        <p:spPr bwMode="auto">
          <a:xfrm flipH="1">
            <a:off x="5472000" y="612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4" name="矩形 33"/>
          <p:cNvSpPr/>
          <p:nvPr/>
        </p:nvSpPr>
        <p:spPr bwMode="auto">
          <a:xfrm>
            <a:off x="97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36000" tIns="45720" rIns="3600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-1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332000" y="59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k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999321"/>
      </p:ext>
    </p:extLst>
  </p:cSld>
  <p:clrMapOvr>
    <a:masterClrMapping/>
  </p:clrMapOvr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自訂 4">
      <a:majorFont>
        <a:latin typeface="Times New Roman"/>
        <a:ea typeface="新細明體"/>
        <a:cs typeface=""/>
      </a:majorFont>
      <a:minorFont>
        <a:latin typeface="Lucida Console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Designs\ppt_template_07-25-2002.pot</Template>
  <TotalTime>6842</TotalTime>
  <Words>7336</Words>
  <Application>Microsoft Office PowerPoint</Application>
  <PresentationFormat>如螢幕大小 (4:3)</PresentationFormat>
  <Paragraphs>3605</Paragraphs>
  <Slides>91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91</vt:i4>
      </vt:variant>
    </vt:vector>
  </HeadingPairs>
  <TitlesOfParts>
    <vt:vector size="97" baseType="lpstr">
      <vt:lpstr>細明體</vt:lpstr>
      <vt:lpstr>新細明體</vt:lpstr>
      <vt:lpstr>Courier New</vt:lpstr>
      <vt:lpstr>Lucida Console</vt:lpstr>
      <vt:lpstr>Times New Roman</vt:lpstr>
      <vt:lpstr>ppt_template_07-25-2002</vt:lpstr>
      <vt:lpstr>Midterm Exam #2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Wrong decrement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Wrong divideBy10</vt:lpstr>
      <vt:lpstr>Wrong divideBy10</vt:lpstr>
      <vt:lpstr>Wrong divideBy10</vt:lpstr>
      <vt:lpstr>Wrong divideBy10</vt:lpstr>
      <vt:lpstr>subtraAssign</vt:lpstr>
      <vt:lpstr>subtraAssign</vt:lpstr>
      <vt:lpstr>subtraAssign</vt:lpstr>
      <vt:lpstr>subtraAssign</vt:lpstr>
      <vt:lpstr>subtraAssign</vt:lpstr>
      <vt:lpstr>subtraAssign</vt:lpstr>
      <vt:lpstr>subtraAssign</vt:lpstr>
      <vt:lpstr>subtraAssign</vt:lpstr>
      <vt:lpstr>subtraAssign</vt:lpstr>
      <vt:lpstr>PowerPoint 簡報</vt:lpstr>
      <vt:lpstr>multiAssign</vt:lpstr>
      <vt:lpstr>multiAssign</vt:lpstr>
      <vt:lpstr>multiAssign</vt:lpstr>
      <vt:lpstr>multiAssign</vt:lpstr>
      <vt:lpstr>multiAssign</vt:lpstr>
      <vt:lpstr>multiAssign</vt:lpstr>
      <vt:lpstr>multiAssign</vt:lpstr>
      <vt:lpstr>multiAssign</vt:lpstr>
      <vt:lpstr>multiAssign</vt:lpstr>
      <vt:lpstr>multiAssign</vt:lpstr>
      <vt:lpstr>Huge integer division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Deitel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2 - Control Structures</dc:title>
  <dc:creator>kalid</dc:creator>
  <cp:lastModifiedBy>james</cp:lastModifiedBy>
  <cp:revision>1473</cp:revision>
  <dcterms:created xsi:type="dcterms:W3CDTF">2000-06-12T17:02:08Z</dcterms:created>
  <dcterms:modified xsi:type="dcterms:W3CDTF">2021-12-09T02:53:03Z</dcterms:modified>
</cp:coreProperties>
</file>