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5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1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9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4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5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0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1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4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52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7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7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5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3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2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419872" y="1196752"/>
            <a:ext cx="0" cy="43924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20675" y="1196752"/>
            <a:ext cx="0" cy="439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23174" y="5722937"/>
            <a:ext cx="152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Q&amp;A System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76256" y="5708649"/>
            <a:ext cx="215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Elimination System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19872" y="2102163"/>
            <a:ext cx="2165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20675" y="1700808"/>
            <a:ext cx="2699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5564" y="5733256"/>
            <a:ext cx="81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Player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41026" y="1732831"/>
            <a:ext cx="245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Point a player as king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07256" y="2780928"/>
            <a:ext cx="25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Deliver a JSON Object</a:t>
            </a: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5584921" y="1196752"/>
            <a:ext cx="0" cy="295232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614637" y="2780928"/>
            <a:ext cx="2699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374136" y="1196752"/>
            <a:ext cx="0" cy="43924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15816" y="572396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Our Bot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20675" y="620688"/>
            <a:ext cx="766774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Elimination Flowchart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649461" y="2102163"/>
            <a:ext cx="181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Deliver the Text</a:t>
            </a:r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563888" y="4293096"/>
            <a:ext cx="48102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720675" y="4869160"/>
            <a:ext cx="2699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580112" y="4869160"/>
            <a:ext cx="0" cy="72008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27631" y="4273649"/>
            <a:ext cx="400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Determine whether game is finished</a:t>
            </a: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915181" y="4869160"/>
            <a:ext cx="231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r>
              <a:rPr lang="en-US" altLang="ko-KR" smtClean="0"/>
              <a:t>nnounce the result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5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419872" y="1196752"/>
            <a:ext cx="0" cy="43924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20675" y="1196752"/>
            <a:ext cx="0" cy="439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46436" y="5722937"/>
            <a:ext cx="277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DB Management System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20020" y="570864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DB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19872" y="2102163"/>
            <a:ext cx="2165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20675" y="1700808"/>
            <a:ext cx="2699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5564" y="5733256"/>
            <a:ext cx="81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Player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41026" y="1732831"/>
            <a:ext cx="255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Request for the record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07256" y="2780928"/>
            <a:ext cx="255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Request for the record</a:t>
            </a: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5584921" y="1196752"/>
            <a:ext cx="0" cy="295232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614637" y="2780928"/>
            <a:ext cx="2699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374136" y="1196752"/>
            <a:ext cx="0" cy="43924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15816" y="572396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Our Bot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20675" y="620688"/>
            <a:ext cx="766774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 Management Flowchart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649461" y="2102163"/>
            <a:ext cx="17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Call DB Quarry</a:t>
            </a:r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563888" y="4293096"/>
            <a:ext cx="48102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720675" y="4869160"/>
            <a:ext cx="2699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580112" y="4869160"/>
            <a:ext cx="0" cy="72008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99256" y="4293096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Deliver the record</a:t>
            </a: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915181" y="4869160"/>
            <a:ext cx="213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Provide the record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99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419872" y="1196752"/>
            <a:ext cx="0" cy="43924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20675" y="1196752"/>
            <a:ext cx="0" cy="439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21274" y="5714112"/>
            <a:ext cx="278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Answer Calculate System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25561" y="569765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Dialogflow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19872" y="2102163"/>
            <a:ext cx="48939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20675" y="1700808"/>
            <a:ext cx="2699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5564" y="5733256"/>
            <a:ext cx="81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Player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59400" y="1732831"/>
            <a:ext cx="122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Text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51020" y="2780927"/>
            <a:ext cx="25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Deliver a JSON Object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5584921" y="1196752"/>
            <a:ext cx="0" cy="7920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5614637" y="2780928"/>
            <a:ext cx="2699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374136" y="1196752"/>
            <a:ext cx="0" cy="43924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15816" y="572396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Our Bot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20675" y="620688"/>
            <a:ext cx="766774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 </a:t>
            </a:r>
            <a:r>
              <a:rPr lang="en-US" altLang="ko-KR" dirty="0" smtClean="0"/>
              <a:t>Flowchart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84798" y="2077836"/>
            <a:ext cx="15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Deliver String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563888" y="4293096"/>
            <a:ext cx="48102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580112" y="4869160"/>
            <a:ext cx="0" cy="72008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99256" y="4293096"/>
            <a:ext cx="265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Deliver </a:t>
            </a:r>
            <a:r>
              <a:rPr lang="en-US" altLang="ko-KR" dirty="0" smtClean="0"/>
              <a:t>a Boolean value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580112" y="2471495"/>
            <a:ext cx="0" cy="174959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3558553" y="3363698"/>
            <a:ext cx="20215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58553" y="3420022"/>
            <a:ext cx="185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Deliver</a:t>
            </a:r>
          </a:p>
          <a:p>
            <a:r>
              <a:rPr lang="en-US" altLang="ko-KR" dirty="0" smtClean="0"/>
              <a:t>a Boolean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97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44008" y="1196752"/>
            <a:ext cx="0" cy="43924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20675" y="1196752"/>
            <a:ext cx="0" cy="439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42392" y="572293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Game Log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20675" y="1700808"/>
            <a:ext cx="38785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5564" y="5733256"/>
            <a:ext cx="81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Player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712688" y="1700808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Command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76885" y="2339588"/>
            <a:ext cx="224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Interpret Command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644008" y="2343472"/>
            <a:ext cx="36698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374136" y="1196752"/>
            <a:ext cx="0" cy="43924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93348" y="568056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Our Bot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20675" y="620688"/>
            <a:ext cx="766774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Help/Log Flowchart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4644008" y="4293096"/>
            <a:ext cx="3730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720676" y="4869160"/>
            <a:ext cx="3878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30640" y="4293095"/>
            <a:ext cx="23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Deliver the </a:t>
            </a:r>
            <a:r>
              <a:rPr lang="en-US" altLang="ko-KR" dirty="0"/>
              <a:t>L</a:t>
            </a:r>
            <a:r>
              <a:rPr lang="en-US" altLang="ko-KR" dirty="0" smtClean="0"/>
              <a:t>og </a:t>
            </a:r>
            <a:r>
              <a:rPr lang="en-US" altLang="ko-KR" dirty="0"/>
              <a:t>D</a:t>
            </a:r>
            <a:r>
              <a:rPr lang="en-US" altLang="ko-KR" dirty="0" smtClean="0"/>
              <a:t>ata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809756" y="486916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Print Message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5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98</Words>
  <Application>Microsoft Office PowerPoint</Application>
  <PresentationFormat>화면 슬라이드 쇼(4:3)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Dickerson Ryan</dc:creator>
  <cp:lastModifiedBy>corkjh@gmail.com</cp:lastModifiedBy>
  <cp:revision>6</cp:revision>
  <dcterms:created xsi:type="dcterms:W3CDTF">2018-05-06T10:38:32Z</dcterms:created>
  <dcterms:modified xsi:type="dcterms:W3CDTF">2018-05-06T12:20:25Z</dcterms:modified>
</cp:coreProperties>
</file>