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4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5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8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7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3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7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3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1C1B-71E7-452C-A3C5-6D63E6B62FCE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6A46-648D-4902-B16A-314D7DB0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/>
          <p:cNvGrpSpPr/>
          <p:nvPr/>
        </p:nvGrpSpPr>
        <p:grpSpPr>
          <a:xfrm>
            <a:off x="3729753" y="1433279"/>
            <a:ext cx="5084629" cy="3785878"/>
            <a:chOff x="5749909" y="812207"/>
            <a:chExt cx="5084629" cy="3785878"/>
          </a:xfrm>
        </p:grpSpPr>
        <p:grpSp>
          <p:nvGrpSpPr>
            <p:cNvPr id="131" name="그룹 130"/>
            <p:cNvGrpSpPr/>
            <p:nvPr/>
          </p:nvGrpSpPr>
          <p:grpSpPr>
            <a:xfrm>
              <a:off x="5754302" y="2718318"/>
              <a:ext cx="2419518" cy="761656"/>
              <a:chOff x="2451887" y="1933997"/>
              <a:chExt cx="1788340" cy="761656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150" name="양쪽 모서리가 둥근 사각형 149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도움말 출력</a:t>
                  </a:r>
                  <a:endParaRPr lang="ko-KR" altLang="en-US" sz="1400" dirty="0"/>
                </a:p>
              </p:txBody>
            </p:sp>
            <p:sp>
              <p:nvSpPr>
                <p:cNvPr id="151" name="양쪽 모서리가 둥근 사각형 150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2628530" y="2295543"/>
                <a:ext cx="1435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도움말 메시지를 출력한다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cxnSp>
          <p:nvCxnSpPr>
            <p:cNvPr id="133" name="직선 화살표 연결선 132"/>
            <p:cNvCxnSpPr>
              <a:stCxn id="137" idx="2"/>
              <a:endCxn id="150" idx="3"/>
            </p:cNvCxnSpPr>
            <p:nvPr/>
          </p:nvCxnSpPr>
          <p:spPr>
            <a:xfrm>
              <a:off x="6961865" y="2275999"/>
              <a:ext cx="2196" cy="44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6915624" y="2368366"/>
              <a:ext cx="11480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Command: !help</a:t>
              </a:r>
              <a:endParaRPr lang="ko-KR" altLang="en-US" sz="10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5749909" y="1551161"/>
              <a:ext cx="2423911" cy="72483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Waiting</a:t>
              </a:r>
              <a:endParaRPr lang="ko-KR" altLang="en-US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6739334" y="812207"/>
              <a:ext cx="445062" cy="44506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7934848" y="4067885"/>
              <a:ext cx="530200" cy="530200"/>
              <a:chOff x="1686929" y="5056863"/>
              <a:chExt cx="530200" cy="530200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729499" y="5099432"/>
                <a:ext cx="445062" cy="44506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1686929" y="5056863"/>
                <a:ext cx="530200" cy="530200"/>
              </a:xfrm>
              <a:prstGeom prst="ellipse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0" name="직선 화살표 연결선 139"/>
            <p:cNvCxnSpPr>
              <a:stCxn id="138" idx="4"/>
              <a:endCxn id="137" idx="0"/>
            </p:cNvCxnSpPr>
            <p:nvPr/>
          </p:nvCxnSpPr>
          <p:spPr>
            <a:xfrm>
              <a:off x="6961865" y="1257269"/>
              <a:ext cx="0" cy="29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그룹 151"/>
            <p:cNvGrpSpPr/>
            <p:nvPr/>
          </p:nvGrpSpPr>
          <p:grpSpPr>
            <a:xfrm>
              <a:off x="8412808" y="1549434"/>
              <a:ext cx="2419518" cy="761656"/>
              <a:chOff x="2451887" y="1933997"/>
              <a:chExt cx="1788340" cy="761656"/>
            </a:xfrm>
          </p:grpSpPr>
          <p:grpSp>
            <p:nvGrpSpPr>
              <p:cNvPr id="153" name="그룹 152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155" name="양쪽 모서리가 둥근 사각형 154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전적 검색</a:t>
                  </a:r>
                  <a:endParaRPr lang="ko-KR" altLang="en-US" sz="1400" dirty="0"/>
                </a:p>
              </p:txBody>
            </p:sp>
            <p:sp>
              <p:nvSpPr>
                <p:cNvPr id="156" name="양쪽 모서리가 둥근 사각형 155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2719769" y="2295543"/>
                <a:ext cx="12526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DB</a:t>
                </a:r>
                <a:r>
                  <a:rPr lang="ko-KR" altLang="en-US" sz="1000" dirty="0" smtClean="0"/>
                  <a:t>에서 대상 사용자의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게임 전적을 검색한다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7666446" y="1239169"/>
              <a:ext cx="12682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Command: !profile</a:t>
              </a:r>
              <a:endParaRPr lang="ko-KR" altLang="en-US" sz="1000" dirty="0"/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8415019" y="2699036"/>
              <a:ext cx="2419519" cy="761656"/>
              <a:chOff x="2451887" y="1933997"/>
              <a:chExt cx="1788340" cy="761656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163" name="양쪽 모서리가 둥근 사각형 162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전적 출력</a:t>
                  </a:r>
                  <a:endParaRPr lang="ko-KR" altLang="en-US" sz="1400" dirty="0"/>
                </a:p>
              </p:txBody>
            </p:sp>
            <p:sp>
              <p:nvSpPr>
                <p:cNvPr id="164" name="양쪽 모서리가 둥근 사각형 163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2" name="TextBox 161"/>
              <p:cNvSpPr txBox="1"/>
              <p:nvPr/>
            </p:nvSpPr>
            <p:spPr>
              <a:xfrm>
                <a:off x="2575227" y="2295543"/>
                <a:ext cx="15416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대상 사용자의 전적 메시지를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출력한다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cxnSp>
          <p:nvCxnSpPr>
            <p:cNvPr id="165" name="직선 화살표 연결선 164"/>
            <p:cNvCxnSpPr>
              <a:stCxn id="156" idx="3"/>
              <a:endCxn id="163" idx="3"/>
            </p:cNvCxnSpPr>
            <p:nvPr/>
          </p:nvCxnSpPr>
          <p:spPr>
            <a:xfrm>
              <a:off x="9622567" y="2311090"/>
              <a:ext cx="2212" cy="387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stCxn id="137" idx="3"/>
            </p:cNvCxnSpPr>
            <p:nvPr/>
          </p:nvCxnSpPr>
          <p:spPr>
            <a:xfrm>
              <a:off x="8173820" y="1913580"/>
              <a:ext cx="236792" cy="2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151" idx="3"/>
              <a:endCxn id="143" idx="0"/>
            </p:cNvCxnSpPr>
            <p:nvPr/>
          </p:nvCxnSpPr>
          <p:spPr>
            <a:xfrm rot="16200000" flipH="1">
              <a:off x="7288049" y="3155985"/>
              <a:ext cx="587911" cy="12358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꺾인 연결선 174"/>
            <p:cNvCxnSpPr>
              <a:stCxn id="164" idx="3"/>
              <a:endCxn id="143" idx="0"/>
            </p:cNvCxnSpPr>
            <p:nvPr/>
          </p:nvCxnSpPr>
          <p:spPr>
            <a:xfrm rot="5400000">
              <a:off x="8608767" y="3051873"/>
              <a:ext cx="607193" cy="14248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7" name="타원 176"/>
          <p:cNvSpPr/>
          <p:nvPr/>
        </p:nvSpPr>
        <p:spPr>
          <a:xfrm>
            <a:off x="11216738" y="147226"/>
            <a:ext cx="445062" cy="4450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>
            <a:stCxn id="177" idx="4"/>
          </p:cNvCxnSpPr>
          <p:nvPr/>
        </p:nvCxnSpPr>
        <p:spPr>
          <a:xfrm>
            <a:off x="11439269" y="592288"/>
            <a:ext cx="0" cy="29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10575273" y="355980"/>
            <a:ext cx="530200" cy="530200"/>
            <a:chOff x="1686929" y="5056863"/>
            <a:chExt cx="530200" cy="530200"/>
          </a:xfrm>
        </p:grpSpPr>
        <p:sp>
          <p:nvSpPr>
            <p:cNvPr id="180" name="타원 179"/>
            <p:cNvSpPr/>
            <p:nvPr/>
          </p:nvSpPr>
          <p:spPr>
            <a:xfrm>
              <a:off x="1729499" y="5099432"/>
              <a:ext cx="445062" cy="44506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/>
            <p:cNvSpPr/>
            <p:nvPr/>
          </p:nvSpPr>
          <p:spPr>
            <a:xfrm>
              <a:off x="1686929" y="5056863"/>
              <a:ext cx="530200" cy="530200"/>
            </a:xfrm>
            <a:prstGeom prst="ellipse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2" name="직선 화살표 연결선 181"/>
          <p:cNvCxnSpPr>
            <a:endCxn id="181" idx="0"/>
          </p:cNvCxnSpPr>
          <p:nvPr/>
        </p:nvCxnSpPr>
        <p:spPr>
          <a:xfrm>
            <a:off x="10840372" y="49049"/>
            <a:ext cx="1" cy="30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1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/>
          <p:cNvGrpSpPr/>
          <p:nvPr/>
        </p:nvGrpSpPr>
        <p:grpSpPr>
          <a:xfrm>
            <a:off x="1351306" y="-2042331"/>
            <a:ext cx="9865432" cy="9305403"/>
            <a:chOff x="1351306" y="-2042331"/>
            <a:chExt cx="9865432" cy="9305403"/>
          </a:xfrm>
        </p:grpSpPr>
        <p:grpSp>
          <p:nvGrpSpPr>
            <p:cNvPr id="4" name="그룹 3"/>
            <p:cNvGrpSpPr/>
            <p:nvPr/>
          </p:nvGrpSpPr>
          <p:grpSpPr>
            <a:xfrm>
              <a:off x="2377556" y="6732872"/>
              <a:ext cx="530200" cy="530200"/>
              <a:chOff x="1686929" y="5056863"/>
              <a:chExt cx="530200" cy="5302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729499" y="5099432"/>
                <a:ext cx="445062" cy="44506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686929" y="5056863"/>
                <a:ext cx="530200" cy="530200"/>
              </a:xfrm>
              <a:prstGeom prst="ellipse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화살표 연결선 6"/>
            <p:cNvCxnSpPr>
              <a:stCxn id="93" idx="3"/>
              <a:endCxn id="6" idx="0"/>
            </p:cNvCxnSpPr>
            <p:nvPr/>
          </p:nvCxnSpPr>
          <p:spPr>
            <a:xfrm>
              <a:off x="2642655" y="6425941"/>
              <a:ext cx="1" cy="306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571130" y="3308627"/>
              <a:ext cx="2539478" cy="761656"/>
              <a:chOff x="2407567" y="1933997"/>
              <a:chExt cx="1877006" cy="761656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52" name="양쪽 모서리가 둥근 사각형 51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Question </a:t>
                  </a:r>
                  <a:r>
                    <a:rPr lang="ko-KR" altLang="en-US" sz="1400" dirty="0" smtClean="0"/>
                    <a:t>번역</a:t>
                  </a:r>
                  <a:endParaRPr lang="ko-KR" altLang="en-US" sz="1400" dirty="0"/>
                </a:p>
              </p:txBody>
            </p:sp>
            <p:sp>
              <p:nvSpPr>
                <p:cNvPr id="53" name="양쪽 모서리가 둥근 사각형 52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2407567" y="2295543"/>
                <a:ext cx="18770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참여자가 입력한 </a:t>
                </a:r>
                <a:r>
                  <a:rPr lang="en-US" altLang="ko-KR" sz="1000" dirty="0" smtClean="0"/>
                  <a:t>text</a:t>
                </a:r>
                <a:r>
                  <a:rPr lang="ko-KR" altLang="en-US" sz="1000" dirty="0" smtClean="0"/>
                  <a:t>를 </a:t>
                </a:r>
                <a:r>
                  <a:rPr lang="en-US" altLang="ko-KR" sz="1000" dirty="0" err="1" smtClean="0"/>
                  <a:t>Dialogflow</a:t>
                </a:r>
                <a:r>
                  <a:rPr lang="ko-KR" altLang="en-US" sz="1000" dirty="0" smtClean="0"/>
                  <a:t>로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보내서 </a:t>
                </a:r>
                <a:r>
                  <a:rPr lang="en-US" altLang="ko-KR" sz="1000" dirty="0" smtClean="0"/>
                  <a:t>JSON </a:t>
                </a:r>
                <a:r>
                  <a:rPr lang="ko-KR" altLang="en-US" sz="1000" dirty="0" smtClean="0"/>
                  <a:t>형태로 번역 시킨다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631091" y="4561748"/>
              <a:ext cx="2419519" cy="761656"/>
              <a:chOff x="2451887" y="1933997"/>
              <a:chExt cx="1788340" cy="76165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48" name="양쪽 모서리가 둥근 사각형 47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올바른 답변 계산</a:t>
                  </a:r>
                  <a:endParaRPr lang="ko-KR" altLang="en-US" sz="1400" dirty="0"/>
                </a:p>
              </p:txBody>
            </p:sp>
            <p:sp>
              <p:nvSpPr>
                <p:cNvPr id="49" name="양쪽 모서리가 둥근 사각형 48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2459701" y="2295543"/>
                <a:ext cx="17727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JSON</a:t>
                </a:r>
                <a:r>
                  <a:rPr lang="ko-KR" altLang="en-US" sz="1000" dirty="0" smtClean="0"/>
                  <a:t>과 답변 대상자의 제약조건을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통해 올바른 답변을 계산한다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7654192" y="4561748"/>
              <a:ext cx="2539478" cy="761656"/>
              <a:chOff x="2407565" y="1933997"/>
              <a:chExt cx="1877006" cy="761656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44" name="양쪽 모서리가 둥근 사각형 43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Answer </a:t>
                  </a:r>
                  <a:r>
                    <a:rPr lang="ko-KR" altLang="en-US" sz="1400" dirty="0" smtClean="0"/>
                    <a:t>받기</a:t>
                  </a:r>
                  <a:endParaRPr lang="ko-KR" altLang="en-US" sz="1400" dirty="0"/>
                </a:p>
              </p:txBody>
            </p:sp>
            <p:sp>
              <p:nvSpPr>
                <p:cNvPr id="45" name="양쪽 모서리가 둥근 사각형 44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407565" y="2295543"/>
                <a:ext cx="18770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답변자가 입력한 </a:t>
                </a:r>
                <a:r>
                  <a:rPr lang="en-US" altLang="ko-KR" sz="1000" dirty="0" smtClean="0"/>
                  <a:t>text</a:t>
                </a:r>
                <a:r>
                  <a:rPr lang="ko-KR" altLang="en-US" sz="1000" dirty="0" smtClean="0"/>
                  <a:t>를 </a:t>
                </a:r>
                <a:r>
                  <a:rPr lang="en-US" altLang="ko-KR" sz="1000" dirty="0" err="1" smtClean="0"/>
                  <a:t>Dialogflow</a:t>
                </a:r>
                <a:r>
                  <a:rPr lang="ko-KR" altLang="en-US" sz="1000" dirty="0" smtClean="0"/>
                  <a:t>로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보내서 </a:t>
                </a:r>
                <a:r>
                  <a:rPr lang="en-US" altLang="ko-KR" sz="1000" dirty="0" smtClean="0"/>
                  <a:t>Boolean </a:t>
                </a:r>
                <a:r>
                  <a:rPr lang="ko-KR" altLang="en-US" sz="1000" dirty="0" smtClean="0"/>
                  <a:t>형태로 번역 시킨다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666200" y="3308627"/>
              <a:ext cx="2515432" cy="761656"/>
              <a:chOff x="2416458" y="1933997"/>
              <a:chExt cx="1859232" cy="76165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40" name="양쪽 모서리가 둥근 사각형 39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답변 비교</a:t>
                  </a:r>
                  <a:endParaRPr lang="ko-KR" altLang="en-US" sz="1400" dirty="0"/>
                </a:p>
              </p:txBody>
            </p:sp>
            <p:sp>
              <p:nvSpPr>
                <p:cNvPr id="41" name="양쪽 모서리가 둥근 사각형 40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2416458" y="2295543"/>
                <a:ext cx="1859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계산된 올바른 답변과 입력한 답변을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비교한다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4628913" y="2141470"/>
              <a:ext cx="2423911" cy="72483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Waiting</a:t>
              </a:r>
              <a:endParaRPr lang="ko-KR" altLang="en-US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674223" y="2141470"/>
              <a:ext cx="2499403" cy="761656"/>
              <a:chOff x="2422389" y="1933997"/>
              <a:chExt cx="1847385" cy="76165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36" name="양쪽 모서리가 둥근 사각형 35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/>
                    <a:t>패널티</a:t>
                  </a:r>
                  <a:r>
                    <a:rPr lang="ko-KR" altLang="en-US" sz="1400" dirty="0" smtClean="0"/>
                    <a:t> 부과</a:t>
                  </a:r>
                  <a:endParaRPr lang="ko-KR" altLang="en-US" sz="1400" dirty="0"/>
                </a:p>
              </p:txBody>
            </p:sp>
            <p:sp>
              <p:nvSpPr>
                <p:cNvPr id="37" name="양쪽 모서리가 둥근 사각형 36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2422389" y="2295543"/>
                <a:ext cx="18473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do: </a:t>
                </a:r>
                <a:r>
                  <a:rPr lang="ko-KR" altLang="en-US" sz="1000" dirty="0" smtClean="0"/>
                  <a:t>답변 대상자에게 </a:t>
                </a:r>
                <a:r>
                  <a:rPr lang="ko-KR" altLang="en-US" sz="1000" dirty="0" err="1" smtClean="0"/>
                  <a:t>패널티를</a:t>
                </a:r>
                <a:r>
                  <a:rPr lang="ko-KR" altLang="en-US" sz="1000" dirty="0" smtClean="0"/>
                  <a:t> 부과한다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cxnSp>
          <p:nvCxnSpPr>
            <p:cNvPr id="17" name="직선 화살표 연결선 16"/>
            <p:cNvCxnSpPr>
              <a:stCxn id="13" idx="2"/>
              <a:endCxn id="52" idx="3"/>
            </p:cNvCxnSpPr>
            <p:nvPr/>
          </p:nvCxnSpPr>
          <p:spPr>
            <a:xfrm flipH="1">
              <a:off x="5840851" y="2866308"/>
              <a:ext cx="18" cy="44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53" idx="3"/>
              <a:endCxn id="48" idx="3"/>
            </p:cNvCxnSpPr>
            <p:nvPr/>
          </p:nvCxnSpPr>
          <p:spPr>
            <a:xfrm>
              <a:off x="5840851" y="4070283"/>
              <a:ext cx="0" cy="491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44" idx="3"/>
              <a:endCxn id="39" idx="2"/>
            </p:cNvCxnSpPr>
            <p:nvPr/>
          </p:nvCxnSpPr>
          <p:spPr>
            <a:xfrm flipV="1">
              <a:off x="8923916" y="4070283"/>
              <a:ext cx="0" cy="491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0" idx="3"/>
              <a:endCxn id="37" idx="3"/>
            </p:cNvCxnSpPr>
            <p:nvPr/>
          </p:nvCxnSpPr>
          <p:spPr>
            <a:xfrm flipH="1" flipV="1">
              <a:off x="8923891" y="2903126"/>
              <a:ext cx="2" cy="405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40" idx="2"/>
              <a:endCxn id="13" idx="3"/>
            </p:cNvCxnSpPr>
            <p:nvPr/>
          </p:nvCxnSpPr>
          <p:spPr>
            <a:xfrm rot="10800000">
              <a:off x="7052825" y="2503890"/>
              <a:ext cx="661309" cy="9868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3" idx="3"/>
            </p:cNvCxnSpPr>
            <p:nvPr/>
          </p:nvCxnSpPr>
          <p:spPr>
            <a:xfrm flipH="1">
              <a:off x="7052824" y="2503016"/>
              <a:ext cx="650799" cy="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39071" y="2885526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질문이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아닌</a:t>
              </a:r>
              <a:endParaRPr lang="en-US" altLang="ko-KR" sz="1000" dirty="0"/>
            </a:p>
            <a:p>
              <a:r>
                <a:rPr lang="ko-KR" altLang="en-US" sz="1000" dirty="0" smtClean="0"/>
                <a:t>것으로 판명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8446" y="2947081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Input Text</a:t>
              </a:r>
              <a:endParaRPr lang="ko-KR" altLang="en-US" sz="10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063400" y="5634408"/>
              <a:ext cx="2423911" cy="72483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Waiting</a:t>
              </a:r>
              <a:endParaRPr lang="ko-KR" altLang="en-US" dirty="0"/>
            </a:p>
          </p:txBody>
        </p:sp>
        <p:cxnSp>
          <p:nvCxnSpPr>
            <p:cNvPr id="27" name="꺾인 연결선 26"/>
            <p:cNvCxnSpPr>
              <a:stCxn id="47" idx="2"/>
              <a:endCxn id="26" idx="1"/>
            </p:cNvCxnSpPr>
            <p:nvPr/>
          </p:nvCxnSpPr>
          <p:spPr>
            <a:xfrm rot="16200000" flipH="1">
              <a:off x="5615424" y="5548850"/>
              <a:ext cx="673423" cy="2225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26" idx="3"/>
              <a:endCxn id="43" idx="2"/>
            </p:cNvCxnSpPr>
            <p:nvPr/>
          </p:nvCxnSpPr>
          <p:spPr>
            <a:xfrm flipV="1">
              <a:off x="8487311" y="5323404"/>
              <a:ext cx="436620" cy="6734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920910" y="5561839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Input Text</a:t>
              </a:r>
              <a:endParaRPr lang="ko-KR" altLang="en-US" sz="1000" dirty="0"/>
            </a:p>
          </p:txBody>
        </p:sp>
        <p:cxnSp>
          <p:nvCxnSpPr>
            <p:cNvPr id="30" name="꺾인 연결선 29"/>
            <p:cNvCxnSpPr>
              <a:stCxn id="44" idx="0"/>
              <a:endCxn id="26" idx="2"/>
            </p:cNvCxnSpPr>
            <p:nvPr/>
          </p:nvCxnSpPr>
          <p:spPr>
            <a:xfrm flipH="1">
              <a:off x="7275356" y="4743819"/>
              <a:ext cx="2858319" cy="1615427"/>
            </a:xfrm>
            <a:prstGeom prst="bentConnector4">
              <a:avLst>
                <a:gd name="adj1" fmla="val -7998"/>
                <a:gd name="adj2" fmla="val 1141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345987" y="5502142"/>
              <a:ext cx="8707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답변이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아닌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것으로</a:t>
              </a:r>
              <a:endParaRPr lang="en-US" altLang="ko-KR" sz="1000" dirty="0"/>
            </a:p>
            <a:p>
              <a:r>
                <a:rPr lang="ko-KR" altLang="en-US" sz="1000" dirty="0" smtClean="0"/>
                <a:t>판명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26044" y="295867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일치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20910" y="296666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불일치</a:t>
              </a:r>
              <a:endParaRPr lang="ko-KR" altLang="en-US" sz="1000" dirty="0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 flipV="1">
              <a:off x="5701828" y="2860624"/>
              <a:ext cx="18" cy="44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1435644" y="2141470"/>
              <a:ext cx="2419517" cy="761656"/>
              <a:chOff x="2451887" y="1933997"/>
              <a:chExt cx="1788340" cy="761656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60" name="양쪽 모서리가 둥근 사각형 59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결과 판별</a:t>
                  </a:r>
                  <a:endParaRPr lang="ko-KR" altLang="en-US" sz="1400" dirty="0"/>
                </a:p>
              </p:txBody>
            </p:sp>
            <p:sp>
              <p:nvSpPr>
                <p:cNvPr id="61" name="양쪽 모서리가 둥근 사각형 60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2574631" y="2295543"/>
                <a:ext cx="15428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지정된 대상이 </a:t>
                </a:r>
                <a:r>
                  <a:rPr lang="en-US" altLang="ko-KR" sz="1000" dirty="0" smtClean="0"/>
                  <a:t>King </a:t>
                </a:r>
                <a:r>
                  <a:rPr lang="ko-KR" altLang="en-US" sz="1000" dirty="0" smtClean="0"/>
                  <a:t>역할인지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확인한다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cxnSp>
          <p:nvCxnSpPr>
            <p:cNvPr id="62" name="직선 화살표 연결선 61"/>
            <p:cNvCxnSpPr>
              <a:stCxn id="13" idx="1"/>
            </p:cNvCxnSpPr>
            <p:nvPr/>
          </p:nvCxnSpPr>
          <p:spPr>
            <a:xfrm flipH="1" flipV="1">
              <a:off x="3865670" y="2493678"/>
              <a:ext cx="763243" cy="10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886401" y="225679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대상 지목</a:t>
              </a:r>
              <a:endParaRPr lang="ko-KR" altLang="en-US" sz="1000" dirty="0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1381273" y="3308627"/>
              <a:ext cx="2528257" cy="761656"/>
              <a:chOff x="2411719" y="1933997"/>
              <a:chExt cx="1868713" cy="761656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70" name="양쪽 모서리가 둥근 사각형 69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Elimination</a:t>
                  </a:r>
                  <a:endParaRPr lang="ko-KR" altLang="en-US" sz="1400" dirty="0"/>
                </a:p>
              </p:txBody>
            </p:sp>
            <p:sp>
              <p:nvSpPr>
                <p:cNvPr id="71" name="양쪽 모서리가 둥근 사각형 70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2411719" y="2295543"/>
                <a:ext cx="18687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대상이 </a:t>
                </a:r>
                <a:r>
                  <a:rPr lang="en-US" altLang="ko-KR" sz="1000" dirty="0" smtClean="0"/>
                  <a:t>King</a:t>
                </a:r>
                <a:r>
                  <a:rPr lang="ko-KR" altLang="en-US" sz="1000" dirty="0" smtClean="0"/>
                  <a:t>이었다면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대상을</a:t>
                </a:r>
                <a:r>
                  <a:rPr lang="en-US" altLang="ko-KR" sz="1000" dirty="0" smtClean="0"/>
                  <a:t>,</a:t>
                </a:r>
              </a:p>
              <a:p>
                <a:pPr algn="ctr"/>
                <a:r>
                  <a:rPr lang="ko-KR" altLang="en-US" sz="1000" dirty="0" smtClean="0"/>
                  <a:t>아니었다면 </a:t>
                </a:r>
                <a:r>
                  <a:rPr lang="ko-KR" altLang="en-US" sz="1000" dirty="0" err="1" smtClean="0"/>
                  <a:t>지목자를</a:t>
                </a:r>
                <a:r>
                  <a:rPr lang="ko-KR" altLang="en-US" sz="1000" dirty="0" smtClean="0"/>
                  <a:t> 게임에서 제외한다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cxnSp>
          <p:nvCxnSpPr>
            <p:cNvPr id="74" name="직선 화살표 연결선 73"/>
            <p:cNvCxnSpPr>
              <a:stCxn id="61" idx="3"/>
              <a:endCxn id="70" idx="3"/>
            </p:cNvCxnSpPr>
            <p:nvPr/>
          </p:nvCxnSpPr>
          <p:spPr>
            <a:xfrm flipH="1">
              <a:off x="2645377" y="2903126"/>
              <a:ext cx="25" cy="405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그룹 77"/>
            <p:cNvGrpSpPr/>
            <p:nvPr/>
          </p:nvGrpSpPr>
          <p:grpSpPr>
            <a:xfrm>
              <a:off x="1435593" y="4561748"/>
              <a:ext cx="2419517" cy="761656"/>
              <a:chOff x="2451887" y="1933997"/>
              <a:chExt cx="1788340" cy="761656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81" name="양쪽 모서리가 둥근 사각형 80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End check</a:t>
                  </a:r>
                  <a:endParaRPr lang="ko-KR" altLang="en-US" sz="1400" dirty="0"/>
                </a:p>
              </p:txBody>
            </p:sp>
            <p:sp>
              <p:nvSpPr>
                <p:cNvPr id="82" name="양쪽 모서리가 둥근 사각형 81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2480440" y="2295543"/>
                <a:ext cx="17312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게임에서 제외된 참여자의 역할이</a:t>
                </a:r>
                <a:endParaRPr lang="en-US" altLang="ko-KR" sz="1000" dirty="0" smtClean="0"/>
              </a:p>
              <a:p>
                <a:pPr algn="ctr"/>
                <a:r>
                  <a:rPr lang="en-US" altLang="ko-KR" sz="1000" dirty="0" smtClean="0"/>
                  <a:t>King</a:t>
                </a:r>
                <a:r>
                  <a:rPr lang="ko-KR" altLang="en-US" sz="1000" dirty="0" smtClean="0"/>
                  <a:t>이었는지 확인한다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cxnSp>
          <p:nvCxnSpPr>
            <p:cNvPr id="84" name="직선 화살표 연결선 83"/>
            <p:cNvCxnSpPr>
              <a:stCxn id="71" idx="3"/>
              <a:endCxn id="81" idx="3"/>
            </p:cNvCxnSpPr>
            <p:nvPr/>
          </p:nvCxnSpPr>
          <p:spPr>
            <a:xfrm flipH="1">
              <a:off x="2645352" y="4070283"/>
              <a:ext cx="24" cy="491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/>
            <p:nvPr/>
          </p:nvCxnSpPr>
          <p:spPr>
            <a:xfrm flipV="1">
              <a:off x="3855110" y="2665729"/>
              <a:ext cx="773803" cy="223993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859718" y="4923294"/>
              <a:ext cx="7072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Not King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02601" y="5379031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King</a:t>
              </a:r>
              <a:endParaRPr lang="ko-KR" altLang="en-US" sz="1000" dirty="0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1351306" y="5664285"/>
              <a:ext cx="2582757" cy="761656"/>
              <a:chOff x="2391581" y="1933997"/>
              <a:chExt cx="1908996" cy="761656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92" name="양쪽 모서리가 둥근 사각형 91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Game End</a:t>
                  </a:r>
                  <a:endParaRPr lang="ko-KR" altLang="en-US" sz="1400" dirty="0"/>
                </a:p>
              </p:txBody>
            </p:sp>
            <p:sp>
              <p:nvSpPr>
                <p:cNvPr id="93" name="양쪽 모서리가 둥근 사각형 92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2391581" y="2295543"/>
                <a:ext cx="1908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게임을 끝내고 </a:t>
                </a:r>
                <a:r>
                  <a:rPr lang="en-US" altLang="ko-KR" sz="1000" dirty="0" smtClean="0"/>
                  <a:t>DB</a:t>
                </a:r>
                <a:r>
                  <a:rPr lang="ko-KR" altLang="en-US" sz="1000" dirty="0" smtClean="0"/>
                  <a:t>에 전적을 갱신한다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cxnSp>
          <p:nvCxnSpPr>
            <p:cNvPr id="95" name="직선 화살표 연결선 94"/>
            <p:cNvCxnSpPr>
              <a:stCxn id="82" idx="3"/>
              <a:endCxn id="92" idx="3"/>
            </p:cNvCxnSpPr>
            <p:nvPr/>
          </p:nvCxnSpPr>
          <p:spPr>
            <a:xfrm flipH="1">
              <a:off x="2642656" y="5323404"/>
              <a:ext cx="2695" cy="340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4620558" y="-136220"/>
              <a:ext cx="2419518" cy="761656"/>
              <a:chOff x="2451887" y="1933997"/>
              <a:chExt cx="1788340" cy="761656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122" name="양쪽 모서리가 둥근 사각형 121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참여자 확인</a:t>
                  </a:r>
                  <a:endParaRPr lang="ko-KR" altLang="en-US" sz="1400" dirty="0"/>
                </a:p>
              </p:txBody>
            </p:sp>
            <p:sp>
              <p:nvSpPr>
                <p:cNvPr id="123" name="양쪽 모서리가 둥근 사각형 122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2659335" y="2295543"/>
                <a:ext cx="1373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참가 명령어를 입력하면</a:t>
                </a:r>
                <a:r>
                  <a:rPr lang="en-US" altLang="ko-KR" sz="1000" dirty="0" smtClean="0"/>
                  <a:t>, </a:t>
                </a:r>
              </a:p>
              <a:p>
                <a:pPr algn="ctr"/>
                <a:r>
                  <a:rPr lang="ko-KR" altLang="en-US" sz="1000" dirty="0" smtClean="0"/>
                  <a:t>참여자 명단에 추가된다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4620558" y="1116901"/>
              <a:ext cx="2419518" cy="761656"/>
              <a:chOff x="2451887" y="1933997"/>
              <a:chExt cx="1788340" cy="761656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2451887" y="1933997"/>
                <a:ext cx="1788340" cy="761656"/>
                <a:chOff x="2379058" y="1270450"/>
                <a:chExt cx="1788340" cy="761656"/>
              </a:xfrm>
            </p:grpSpPr>
            <p:sp>
              <p:nvSpPr>
                <p:cNvPr id="118" name="양쪽 모서리가 둥근 사각형 117"/>
                <p:cNvSpPr/>
                <p:nvPr/>
              </p:nvSpPr>
              <p:spPr>
                <a:xfrm>
                  <a:off x="2379058" y="1270450"/>
                  <a:ext cx="1788340" cy="364141"/>
                </a:xfrm>
                <a:prstGeom prst="round2Same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/>
                    <a:t>게임 시작 준비</a:t>
                  </a:r>
                  <a:endParaRPr lang="ko-KR" altLang="en-US" sz="1400" dirty="0"/>
                </a:p>
              </p:txBody>
            </p:sp>
            <p:sp>
              <p:nvSpPr>
                <p:cNvPr id="119" name="양쪽 모서리가 둥근 사각형 118"/>
                <p:cNvSpPr/>
                <p:nvPr/>
              </p:nvSpPr>
              <p:spPr>
                <a:xfrm rot="10800000">
                  <a:off x="2379058" y="1634590"/>
                  <a:ext cx="1788340" cy="397516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2497016" y="2295543"/>
                <a:ext cx="16980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d</a:t>
                </a:r>
                <a:r>
                  <a:rPr lang="en-US" altLang="ko-KR" sz="1000" dirty="0" smtClean="0"/>
                  <a:t>o: </a:t>
                </a:r>
                <a:r>
                  <a:rPr lang="ko-KR" altLang="en-US" sz="1000" dirty="0" smtClean="0"/>
                  <a:t>참여자들에게 역할과 제약조건을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 smtClean="0"/>
                  <a:t>분배한 뒤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개인 메시지로 알린다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cxnSp>
          <p:nvCxnSpPr>
            <p:cNvPr id="105" name="직선 화살표 연결선 104"/>
            <p:cNvCxnSpPr>
              <a:stCxn id="109" idx="2"/>
              <a:endCxn id="122" idx="3"/>
            </p:cNvCxnSpPr>
            <p:nvPr/>
          </p:nvCxnSpPr>
          <p:spPr>
            <a:xfrm>
              <a:off x="5828121" y="-578539"/>
              <a:ext cx="2196" cy="44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781880" y="-486172"/>
              <a:ext cx="11544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Command: !start</a:t>
              </a:r>
              <a:endParaRPr lang="ko-KR" altLang="en-US" sz="1000" dirty="0"/>
            </a:p>
          </p:txBody>
        </p:sp>
        <p:cxnSp>
          <p:nvCxnSpPr>
            <p:cNvPr id="107" name="직선 화살표 연결선 106"/>
            <p:cNvCxnSpPr>
              <a:stCxn id="123" idx="3"/>
              <a:endCxn id="118" idx="3"/>
            </p:cNvCxnSpPr>
            <p:nvPr/>
          </p:nvCxnSpPr>
          <p:spPr>
            <a:xfrm>
              <a:off x="5830317" y="625436"/>
              <a:ext cx="0" cy="491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781880" y="742211"/>
              <a:ext cx="11544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Command: !start</a:t>
              </a:r>
              <a:endParaRPr lang="ko-KR" altLang="en-US" sz="1000" dirty="0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4616165" y="-1303377"/>
              <a:ext cx="2423911" cy="72483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Waiting</a:t>
              </a:r>
              <a:endParaRPr lang="ko-KR" altLang="en-US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5605590" y="-2042331"/>
              <a:ext cx="445062" cy="44506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화살표 연결선 111"/>
            <p:cNvCxnSpPr>
              <a:stCxn id="110" idx="4"/>
              <a:endCxn id="109" idx="0"/>
            </p:cNvCxnSpPr>
            <p:nvPr/>
          </p:nvCxnSpPr>
          <p:spPr>
            <a:xfrm>
              <a:off x="5828121" y="-1597269"/>
              <a:ext cx="0" cy="29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19" idx="3"/>
              <a:endCxn id="13" idx="0"/>
            </p:cNvCxnSpPr>
            <p:nvPr/>
          </p:nvCxnSpPr>
          <p:spPr>
            <a:xfrm>
              <a:off x="5830317" y="1878557"/>
              <a:ext cx="10552" cy="262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759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209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corkjh@gmail.com</dc:creator>
  <cp:lastModifiedBy>corkjh@gmail.com</cp:lastModifiedBy>
  <cp:revision>7</cp:revision>
  <dcterms:created xsi:type="dcterms:W3CDTF">2018-05-06T12:40:02Z</dcterms:created>
  <dcterms:modified xsi:type="dcterms:W3CDTF">2018-05-06T13:36:34Z</dcterms:modified>
</cp:coreProperties>
</file>