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9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0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1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36C3-2990-46E3-A7A2-B87E6ED64346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97EB-719A-4ACD-AD0C-BB0114C5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3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19872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3174" y="5722937"/>
            <a:ext cx="152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Q&amp;A System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76256" y="5708649"/>
            <a:ext cx="215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Elimination System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102163"/>
            <a:ext cx="2165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1026" y="1732831"/>
            <a:ext cx="245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Point a player as king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07256" y="2780928"/>
            <a:ext cx="25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a JSON Object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584921" y="1196752"/>
            <a:ext cx="0" cy="2952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614637" y="278092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57239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Our Bot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Elimination Flowchart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49461" y="2102163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the Text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63888" y="4293096"/>
            <a:ext cx="481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675" y="4869160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580112" y="4869160"/>
            <a:ext cx="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27631" y="4273649"/>
            <a:ext cx="400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Determine whether game is finished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15181" y="4869160"/>
            <a:ext cx="23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r>
              <a:rPr lang="en-US" altLang="ko-KR" smtClean="0"/>
              <a:t>nnounce the result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5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419872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0675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6436" y="5722937"/>
            <a:ext cx="277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 Management System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0020" y="570864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19872" y="2102163"/>
            <a:ext cx="2165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0675" y="170080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5564" y="5733256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Player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1026" y="1732831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 for the record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07256" y="2780928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 for the record</a:t>
            </a: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584921" y="1196752"/>
            <a:ext cx="0" cy="2952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614637" y="2780928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374136" y="1196752"/>
            <a:ext cx="0" cy="43924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57239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Our Bot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675" y="620688"/>
            <a:ext cx="766774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 Management Flowchart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649461" y="210216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Call DB Quarry</a:t>
            </a:r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563888" y="4293096"/>
            <a:ext cx="4810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675" y="4869160"/>
            <a:ext cx="26991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580112" y="4869160"/>
            <a:ext cx="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99256" y="429309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Deliver the record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15181" y="4869160"/>
            <a:ext cx="213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Provide the record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9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Dickerson Ryan</dc:creator>
  <cp:lastModifiedBy>Dickerson Ryan</cp:lastModifiedBy>
  <cp:revision>4</cp:revision>
  <dcterms:created xsi:type="dcterms:W3CDTF">2018-05-06T10:38:32Z</dcterms:created>
  <dcterms:modified xsi:type="dcterms:W3CDTF">2018-05-06T11:10:07Z</dcterms:modified>
</cp:coreProperties>
</file>