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88B8F-B9BD-42D6-AF4B-8314C8CA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01EEF1-9248-4706-947A-1FD0A55FF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0849E-E99B-41A3-9007-E73BD061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1BD2A-E9B5-4A5D-9D61-D0B8B19F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13C8-DDB9-461F-B67F-2940005B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B7C72-D83C-42C3-A50B-E7BCA199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D481F-6EA9-4B82-BC36-3C7D6B49B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3B39F-1134-4563-91DF-A31DCBB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F96A8-44E1-4FEE-84CC-0B1CC16E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B1855-8B5A-4F8C-95D8-00D618E9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C8E978-9AAC-47DC-A825-B13DD47B6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D6745-E36F-409B-B5D6-D5649C3A9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37F6A-50FA-4B3F-879D-C5E09533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42D0-4847-4113-8612-5701EDD1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C1CA-A832-43DA-9EBE-5062D08E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3DC88-6EFE-413B-8740-02CF13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4D103-B2DC-49AA-B4E3-66AB4DF3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34288-C52F-4A5E-9C8B-15B5111D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D1497-809E-4826-A775-D164210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A1FF4-26BE-4886-87BA-6F6DF3C1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9ECAD-F386-41A6-9214-8A2487B0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71DFA-451B-478F-95E5-D7BCF42C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85E93-A8B3-47EF-A88F-B663FC10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7ADE5-BD3F-4248-9361-28652571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D7733-A025-4CB1-91FF-B56B9A1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0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70464-5AF6-4BBA-AC2F-B0FC4944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85825-19F1-4AF2-BFAE-658CFC44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D8E9F-CB86-44D6-92D0-CD494319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D27DF-7A51-49C4-AF89-75BF54AD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0C54B-4439-4564-BA04-7B9BC0AC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9B8C5-5FC0-449A-A65C-62FE915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827F-6825-4079-AE80-2039AEBB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6B034-A5ED-4E35-B525-8E90FDAA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9ADC6-1E59-4932-8522-9AAEC85C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2A4B6-1D19-4A23-BDA8-A44932D2D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A4B0F8-3621-45D8-A014-4B7405CF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14BAE5-E376-4A79-A72E-913967DF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A3AD18-E4B4-4266-83FC-E6A44945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56607-F740-4D04-86FF-26311511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7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C811-108C-4899-B498-3DA5DC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174A4F-71C0-4D07-B94A-167847A1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72263-01C6-4F0A-82C4-DF7D842D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C8AF53-0AC6-495E-9677-8DF1D57A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0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5321AE-B7E2-4424-94BF-C7ED5DDB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66288C-A6C6-4DBB-BFBB-9FBF995A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A1BD5C-2A79-4A0D-ACDA-B06C31C5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0AA8D-502F-41AA-B654-A1696F19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771AE-5B05-476F-9C64-69377B46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FC006-1EFE-4B6E-921A-5412A69D9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6E898-E5F8-4F7B-BA06-91B8B2A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82A00-5669-4C32-8A21-9EE5C713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8E391-7123-467D-9C65-472E358E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8ABDC-77FE-4F2F-A779-5027C7B9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F6EB6E-1013-48B6-A2EE-103862FD2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9E37B-0519-489F-8DF2-4C167B9E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E0658-7F1C-4B7E-969A-7BC25E07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4FD5B-F08D-400B-9EED-ADB9C5D0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6554A-C54F-4D75-836A-6AD31614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6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EF62C-3D91-4CD8-B16D-3E2E1B72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AA932-EA65-4CA4-A9A4-587EECC2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434A6-2FF4-4DB3-8AEB-6BE442D05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C8E7-6FD8-4962-A9FA-6B1E02ED906D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FD30B-D585-45D3-967D-48BFEB65E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D3782-2730-4F43-AEC4-FBA3873EF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E81E3-A68A-4290-9105-3B78603BB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0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D1CF0-53EB-4E30-9833-7F32E0A34470}"/>
              </a:ext>
            </a:extLst>
          </p:cNvPr>
          <p:cNvSpPr txBox="1"/>
          <p:nvPr/>
        </p:nvSpPr>
        <p:spPr>
          <a:xfrm>
            <a:off x="-767086" y="525816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1, 3 </a:t>
            </a:r>
            <a:r>
              <a:rPr lang="ko-KR" altLang="en-US" sz="3600" dirty="0"/>
              <a:t>번 문제 풀 때 주의할 사항</a:t>
            </a:r>
            <a:endParaRPr lang="en-US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4CC19-B954-4869-9F60-694F62563029}"/>
              </a:ext>
            </a:extLst>
          </p:cNvPr>
          <p:cNvSpPr txBox="1"/>
          <p:nvPr/>
        </p:nvSpPr>
        <p:spPr>
          <a:xfrm>
            <a:off x="727969" y="1429305"/>
            <a:ext cx="9623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함수의 </a:t>
            </a:r>
            <a:r>
              <a:rPr lang="en-US" altLang="ko-KR" sz="2000" dirty="0"/>
              <a:t>prototype</a:t>
            </a:r>
            <a:r>
              <a:rPr lang="ko-KR" altLang="en-US" sz="2000" dirty="0"/>
              <a:t>은 주어져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내부 구현만 완성하면 되는 문제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(Implement a function)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채점 서버에서 미리 만들어 둔 </a:t>
            </a:r>
            <a:r>
              <a:rPr lang="en-US" altLang="ko-KR" sz="2000" dirty="0"/>
              <a:t>main </a:t>
            </a:r>
            <a:r>
              <a:rPr lang="ko-KR" altLang="en-US" sz="2000" dirty="0"/>
              <a:t>함수와 합쳐서 컴파일 후 실행한다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각자 </a:t>
            </a:r>
            <a:r>
              <a:rPr lang="en-US" altLang="ko-KR" sz="2000" dirty="0"/>
              <a:t>main</a:t>
            </a:r>
            <a:r>
              <a:rPr lang="ko-KR" altLang="en-US" sz="2000" dirty="0"/>
              <a:t>함수를 작성해 테스트 하는 것은 좋지만</a:t>
            </a:r>
            <a:r>
              <a:rPr lang="en-US" altLang="ko-KR" sz="2000" dirty="0"/>
              <a:t>, </a:t>
            </a:r>
            <a:r>
              <a:rPr lang="ko-KR" altLang="en-US" sz="2000" dirty="0"/>
              <a:t>제출할 때는 서버와 충돌하지 않도록 자신의 </a:t>
            </a:r>
            <a:r>
              <a:rPr lang="en-US" altLang="ko-KR" sz="2000" dirty="0"/>
              <a:t>main</a:t>
            </a:r>
            <a:r>
              <a:rPr lang="ko-KR" altLang="en-US" sz="2000" dirty="0"/>
              <a:t>함수를 주석 처리한 뒤 제출한다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17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E802E5-4DA7-45CC-AE87-22795457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09875"/>
            <a:ext cx="6362700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AF34C-F117-475B-8AD5-4CF5D7DFEF70}"/>
              </a:ext>
            </a:extLst>
          </p:cNvPr>
          <p:cNvSpPr txBox="1"/>
          <p:nvPr/>
        </p:nvSpPr>
        <p:spPr>
          <a:xfrm>
            <a:off x="1514475" y="552450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본인 컴퓨터에서 코딩 및 테스트 할 때</a:t>
            </a:r>
          </a:p>
        </p:txBody>
      </p:sp>
    </p:spTree>
    <p:extLst>
      <p:ext uri="{BB962C8B-B14F-4D97-AF65-F5344CB8AC3E}">
        <p14:creationId xmlns:p14="http://schemas.microsoft.com/office/powerpoint/2010/main" val="29520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7B44D0-1695-4237-A01F-5F4E870A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77" y="3623580"/>
            <a:ext cx="5521217" cy="3101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0617E-D2BB-4423-ABF5-707F0D72D7F6}"/>
              </a:ext>
            </a:extLst>
          </p:cNvPr>
          <p:cNvSpPr txBox="1"/>
          <p:nvPr/>
        </p:nvSpPr>
        <p:spPr>
          <a:xfrm>
            <a:off x="1514475" y="552450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채점 서버에 제출할 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275A34-5F1D-465B-83F5-5B355063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077" y="1648681"/>
            <a:ext cx="5916390" cy="1285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59956-9F4D-4062-B09C-F982B42315A8}"/>
              </a:ext>
            </a:extLst>
          </p:cNvPr>
          <p:cNvSpPr txBox="1"/>
          <p:nvPr/>
        </p:nvSpPr>
        <p:spPr>
          <a:xfrm>
            <a:off x="5629275" y="2934136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97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최경재</dc:creator>
  <cp:lastModifiedBy>최경재</cp:lastModifiedBy>
  <cp:revision>3</cp:revision>
  <dcterms:created xsi:type="dcterms:W3CDTF">2017-10-18T09:27:15Z</dcterms:created>
  <dcterms:modified xsi:type="dcterms:W3CDTF">2017-10-18T09:59:31Z</dcterms:modified>
</cp:coreProperties>
</file>