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8" r:id="rId5"/>
    <p:sldId id="267" r:id="rId6"/>
    <p:sldId id="264" r:id="rId7"/>
    <p:sldId id="263" r:id="rId8"/>
    <p:sldId id="268" r:id="rId9"/>
    <p:sldId id="262" r:id="rId10"/>
    <p:sldId id="271" r:id="rId11"/>
    <p:sldId id="266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C8"/>
    <a:srgbClr val="FF9933"/>
    <a:srgbClr val="00B000"/>
    <a:srgbClr val="FBA305"/>
    <a:srgbClr val="68EF25"/>
    <a:srgbClr val="56D517"/>
    <a:srgbClr val="EBEB01"/>
    <a:srgbClr val="B000B0"/>
    <a:srgbClr val="01AF69"/>
    <a:srgbClr val="03F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1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HueTD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9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</a:t>
            </a:r>
            <a:r>
              <a:rPr lang="en-US" altLang="ko-KR" dirty="0" smtClean="0">
                <a:solidFill>
                  <a:schemeClr val="bg1"/>
                </a:solidFill>
              </a:rPr>
              <a:t> Play </a:t>
            </a:r>
            <a:r>
              <a:rPr lang="ko-KR" altLang="en-US" dirty="0" smtClean="0">
                <a:solidFill>
                  <a:schemeClr val="bg1"/>
                </a:solidFill>
              </a:rPr>
              <a:t>견적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한 게임은 </a:t>
            </a:r>
            <a:r>
              <a:rPr lang="en-US" altLang="ko-KR" sz="2000" dirty="0" smtClean="0">
                <a:solidFill>
                  <a:schemeClr val="bg1"/>
                </a:solidFill>
              </a:rPr>
              <a:t>30~50 </a:t>
            </a:r>
            <a:r>
              <a:rPr lang="ko-KR" altLang="en-US" sz="2000" dirty="0" smtClean="0">
                <a:solidFill>
                  <a:schemeClr val="bg1"/>
                </a:solidFill>
              </a:rPr>
              <a:t>스테이지로 구성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게임이 끝날때까지 물감은 </a:t>
            </a:r>
            <a:r>
              <a:rPr lang="en-US" altLang="ko-KR" sz="2000" dirty="0" smtClean="0">
                <a:solidFill>
                  <a:schemeClr val="bg1"/>
                </a:solidFill>
              </a:rPr>
              <a:t>15</a:t>
            </a:r>
            <a:r>
              <a:rPr lang="ko-KR" altLang="en-US" sz="2000" dirty="0" smtClean="0">
                <a:solidFill>
                  <a:schemeClr val="bg1"/>
                </a:solidFill>
              </a:rPr>
              <a:t>개 내외로 얻게 조절한다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Tier3 </a:t>
            </a:r>
            <a:r>
              <a:rPr lang="ko-KR" altLang="en-US" sz="1600" dirty="0" smtClean="0">
                <a:solidFill>
                  <a:schemeClr val="bg1"/>
                </a:solidFill>
              </a:rPr>
              <a:t>색타워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개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작정하고 많아야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개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Tier2 </a:t>
            </a:r>
            <a:r>
              <a:rPr lang="ko-KR" altLang="en-US" sz="1600" dirty="0" smtClean="0">
                <a:solidFill>
                  <a:schemeClr val="bg1"/>
                </a:solidFill>
              </a:rPr>
              <a:t>색타워 </a:t>
            </a:r>
            <a:r>
              <a:rPr lang="en-US" altLang="ko-KR" sz="1600" dirty="0" smtClean="0">
                <a:solidFill>
                  <a:schemeClr val="bg1"/>
                </a:solidFill>
              </a:rPr>
              <a:t>3~5</a:t>
            </a:r>
            <a:r>
              <a:rPr lang="ko-KR" altLang="en-US" sz="1600" dirty="0" smtClean="0">
                <a:solidFill>
                  <a:schemeClr val="bg1"/>
                </a:solidFill>
              </a:rPr>
              <a:t>개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Tier1 </a:t>
            </a:r>
            <a:r>
              <a:rPr lang="ko-KR" altLang="en-US" sz="1600" dirty="0" smtClean="0">
                <a:solidFill>
                  <a:schemeClr val="bg1"/>
                </a:solidFill>
              </a:rPr>
              <a:t>색타워 </a:t>
            </a:r>
            <a:r>
              <a:rPr lang="en-US" altLang="ko-KR" sz="1600" dirty="0" smtClean="0">
                <a:solidFill>
                  <a:schemeClr val="bg1"/>
                </a:solidFill>
              </a:rPr>
              <a:t>5~10</a:t>
            </a:r>
            <a:r>
              <a:rPr lang="ko-KR" altLang="en-US" sz="1600" dirty="0" smtClean="0">
                <a:solidFill>
                  <a:schemeClr val="bg1"/>
                </a:solidFill>
              </a:rPr>
              <a:t>개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chemeClr val="bg1"/>
                </a:solidFill>
              </a:rPr>
              <a:t>백색타워 </a:t>
            </a:r>
            <a:r>
              <a:rPr lang="en-US" altLang="ko-KR" sz="1600" dirty="0" smtClean="0">
                <a:solidFill>
                  <a:schemeClr val="bg1"/>
                </a:solidFill>
              </a:rPr>
              <a:t>20</a:t>
            </a:r>
            <a:r>
              <a:rPr lang="ko-KR" altLang="en-US" sz="1600" dirty="0" smtClean="0">
                <a:solidFill>
                  <a:schemeClr val="bg1"/>
                </a:solidFill>
              </a:rPr>
              <a:t>개</a:t>
            </a:r>
            <a:r>
              <a:rPr lang="en-US" altLang="ko-KR" sz="1600" dirty="0" smtClean="0">
                <a:solidFill>
                  <a:schemeClr val="bg1"/>
                </a:solidFill>
              </a:rPr>
              <a:t>~30</a:t>
            </a:r>
            <a:r>
              <a:rPr lang="ko-KR" altLang="en-US" sz="1600" dirty="0" smtClean="0">
                <a:solidFill>
                  <a:schemeClr val="bg1"/>
                </a:solidFill>
              </a:rPr>
              <a:t>개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초반에 물감을 쉽게 모으는 플레이를 방지하도록 적군 스텟을 조절한다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즉</a:t>
            </a:r>
            <a:r>
              <a:rPr lang="en-US" altLang="ko-KR" sz="2000" dirty="0" smtClean="0">
                <a:solidFill>
                  <a:schemeClr val="bg1"/>
                </a:solidFill>
              </a:rPr>
              <a:t>, Tier1 </a:t>
            </a:r>
            <a:r>
              <a:rPr lang="ko-KR" altLang="en-US" sz="2000" dirty="0" smtClean="0">
                <a:solidFill>
                  <a:schemeClr val="bg1"/>
                </a:solidFill>
              </a:rPr>
              <a:t>색칠에 소홀하면 쉽게 뚫리도록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7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Damage dealt = </a:t>
            </a:r>
            <a:r>
              <a:rPr lang="en-US" altLang="ko-KR" dirty="0" err="1" smtClean="0">
                <a:solidFill>
                  <a:schemeClr val="bg1"/>
                </a:solidFill>
              </a:rPr>
              <a:t>Atk</a:t>
            </a:r>
            <a:r>
              <a:rPr lang="en-US" altLang="ko-KR" dirty="0" smtClean="0">
                <a:solidFill>
                  <a:schemeClr val="bg1"/>
                </a:solidFill>
              </a:rPr>
              <a:t> – (Defense-Penetration)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Damage cannot be less then 1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Defense cannot be less then 0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2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Stats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HP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Defense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Speed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outline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</a:rPr>
              <a:t>풍타디</a:t>
            </a:r>
            <a:r>
              <a:rPr lang="en-US" altLang="ko-KR" sz="1800" dirty="0" smtClean="0">
                <a:solidFill>
                  <a:schemeClr val="bg1"/>
                </a:solidFill>
              </a:rPr>
              <a:t>5 </a:t>
            </a:r>
            <a:r>
              <a:rPr lang="ko-KR" altLang="en-US" sz="1800" dirty="0" smtClean="0">
                <a:solidFill>
                  <a:schemeClr val="bg1"/>
                </a:solidFill>
              </a:rPr>
              <a:t>처럼 맵을 선택하고 스테이지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r>
              <a:rPr lang="ko-KR" altLang="en-US" sz="1800" dirty="0" smtClean="0">
                <a:solidFill>
                  <a:schemeClr val="bg1"/>
                </a:solidFill>
              </a:rPr>
              <a:t>부터 시작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 smtClean="0">
              <a:solidFill>
                <a:schemeClr val="bg1"/>
              </a:solidFill>
            </a:endParaRPr>
          </a:p>
          <a:p>
            <a:r>
              <a:rPr lang="ko-KR" altLang="en-US" sz="1800" dirty="0" smtClean="0">
                <a:solidFill>
                  <a:schemeClr val="bg1"/>
                </a:solidFill>
              </a:rPr>
              <a:t>골드를 소모해 백색 타워를 짓는다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백색 타워는 기본공격을 하며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초반은 이거로 버틴다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800" dirty="0" smtClean="0">
                <a:solidFill>
                  <a:schemeClr val="bg1"/>
                </a:solidFill>
              </a:rPr>
              <a:t>백색 타워는 </a:t>
            </a:r>
            <a:r>
              <a:rPr lang="en-US" altLang="ko-KR" sz="1800" dirty="0" smtClean="0">
                <a:solidFill>
                  <a:schemeClr val="bg1"/>
                </a:solidFill>
              </a:rPr>
              <a:t>Tier1, 2, 3 </a:t>
            </a:r>
            <a:r>
              <a:rPr lang="ko-KR" altLang="en-US" sz="1800" dirty="0" smtClean="0">
                <a:solidFill>
                  <a:schemeClr val="bg1"/>
                </a:solidFill>
              </a:rPr>
              <a:t>이 있으며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골드로 업그레이드 가능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몬스터를 죽일 때마다 </a:t>
            </a:r>
            <a:r>
              <a:rPr lang="en-US" altLang="ko-KR" sz="1800" dirty="0">
                <a:solidFill>
                  <a:schemeClr val="bg1"/>
                </a:solidFill>
              </a:rPr>
              <a:t>X </a:t>
            </a:r>
            <a:r>
              <a:rPr lang="ko-KR" altLang="en-US" sz="1800" dirty="0">
                <a:solidFill>
                  <a:schemeClr val="bg1"/>
                </a:solidFill>
              </a:rPr>
              <a:t>골드를 얻는다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X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스테이지마다 하나의 </a:t>
            </a:r>
            <a:r>
              <a:rPr lang="en-US" altLang="ko-KR" sz="1800" dirty="0" smtClean="0">
                <a:solidFill>
                  <a:schemeClr val="bg1"/>
                </a:solidFill>
              </a:rPr>
              <a:t>Tier1 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물감을 얻는다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endParaRPr lang="en-US" altLang="ko-KR" sz="1800" dirty="0" smtClean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Tier1 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물감을 </a:t>
            </a:r>
            <a:r>
              <a:rPr lang="en-US" altLang="ko-KR" sz="1800" dirty="0" smtClean="0">
                <a:solidFill>
                  <a:schemeClr val="bg1"/>
                </a:solidFill>
              </a:rPr>
              <a:t>Tier1 </a:t>
            </a:r>
            <a:r>
              <a:rPr lang="ko-KR" altLang="en-US" sz="1800" dirty="0" smtClean="0">
                <a:solidFill>
                  <a:schemeClr val="bg1"/>
                </a:solidFill>
              </a:rPr>
              <a:t>백색 타워에 칠하면 공격에 특별한 속성이 부여된다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800" dirty="0" smtClean="0">
                <a:solidFill>
                  <a:schemeClr val="bg1"/>
                </a:solidFill>
              </a:rPr>
              <a:t>혹은 </a:t>
            </a:r>
            <a:r>
              <a:rPr lang="en-US" altLang="ko-KR" sz="1800" dirty="0" smtClean="0">
                <a:solidFill>
                  <a:schemeClr val="bg1"/>
                </a:solidFill>
              </a:rPr>
              <a:t>Tier1 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 두개를 조합해 </a:t>
            </a:r>
            <a:r>
              <a:rPr lang="en-US" altLang="ko-KR" sz="1800" dirty="0" smtClean="0">
                <a:solidFill>
                  <a:schemeClr val="bg1"/>
                </a:solidFill>
              </a:rPr>
              <a:t>Tier2 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물감으로 만들수 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Tier2 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물감을 </a:t>
            </a:r>
            <a:r>
              <a:rPr lang="en-US" altLang="ko-KR" sz="1800" dirty="0" smtClean="0">
                <a:solidFill>
                  <a:schemeClr val="bg1"/>
                </a:solidFill>
              </a:rPr>
              <a:t>Tier2 </a:t>
            </a:r>
            <a:r>
              <a:rPr lang="ko-KR" altLang="en-US" sz="1800" dirty="0" smtClean="0">
                <a:solidFill>
                  <a:schemeClr val="bg1"/>
                </a:solidFill>
              </a:rPr>
              <a:t>백색 타워에 칠하면 특별한 타워로 변한다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outline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</a:rPr>
              <a:t>Tier2 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물감을 이미 색이 부여된 </a:t>
            </a:r>
            <a:r>
              <a:rPr lang="ko-KR" altLang="en-US" sz="1800" dirty="0" smtClean="0">
                <a:solidFill>
                  <a:schemeClr val="bg1"/>
                </a:solidFill>
              </a:rPr>
              <a:t>타워에 칠해서 </a:t>
            </a:r>
            <a:r>
              <a:rPr lang="en-US" altLang="ko-KR" sz="1800" dirty="0" smtClean="0">
                <a:solidFill>
                  <a:schemeClr val="bg1"/>
                </a:solidFill>
              </a:rPr>
              <a:t>Enchant</a:t>
            </a:r>
            <a:r>
              <a:rPr lang="ko-KR" altLang="en-US" sz="1800" dirty="0" smtClean="0">
                <a:solidFill>
                  <a:schemeClr val="bg1"/>
                </a:solidFill>
              </a:rPr>
              <a:t>를 할 수 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6</a:t>
            </a:r>
            <a:r>
              <a:rPr lang="ko-KR" altLang="en-US" sz="1800" dirty="0" smtClean="0">
                <a:solidFill>
                  <a:schemeClr val="bg1"/>
                </a:solidFill>
              </a:rPr>
              <a:t>종류의 </a:t>
            </a:r>
            <a:r>
              <a:rPr lang="ko-KR" altLang="en-US" sz="1800" dirty="0" smtClean="0">
                <a:solidFill>
                  <a:schemeClr val="bg1"/>
                </a:solidFill>
              </a:rPr>
              <a:t>각 </a:t>
            </a:r>
            <a:r>
              <a:rPr lang="en-US" altLang="ko-KR" sz="1800" dirty="0" smtClean="0">
                <a:solidFill>
                  <a:schemeClr val="bg1"/>
                </a:solidFill>
              </a:rPr>
              <a:t>Tier2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물감마다 타워의 특정 능력치를 증가시킨다</a:t>
            </a:r>
            <a:r>
              <a:rPr lang="en-US" altLang="ko-KR" sz="1800" dirty="0" smtClean="0">
                <a:solidFill>
                  <a:schemeClr val="bg1"/>
                </a:solidFill>
              </a:rPr>
              <a:t>. (</a:t>
            </a:r>
            <a:r>
              <a:rPr lang="ko-KR" altLang="en-US" sz="1800" dirty="0" smtClean="0">
                <a:solidFill>
                  <a:schemeClr val="bg1"/>
                </a:solidFill>
              </a:rPr>
              <a:t>공격력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공속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사거리 등</a:t>
            </a:r>
            <a:r>
              <a:rPr lang="en-US" altLang="ko-KR" sz="1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 smtClean="0">
                <a:solidFill>
                  <a:schemeClr val="bg1"/>
                </a:solidFill>
              </a:rPr>
              <a:t> 스테이지를 클리어하는 등 업적을 달성하면 </a:t>
            </a:r>
            <a:r>
              <a:rPr lang="en-US" altLang="ko-KR" sz="1800" dirty="0" smtClean="0">
                <a:solidFill>
                  <a:schemeClr val="bg1"/>
                </a:solidFill>
              </a:rPr>
              <a:t>Tier3 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 조합법이 해금된다</a:t>
            </a:r>
            <a:r>
              <a:rPr lang="en-US" altLang="ko-KR" sz="1800" dirty="0" smtClean="0">
                <a:solidFill>
                  <a:schemeClr val="bg1"/>
                </a:solidFill>
              </a:rPr>
              <a:t>. Tier3 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물감은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Tier2 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 </a:t>
            </a:r>
            <a:r>
              <a:rPr lang="en-US" altLang="ko-KR" sz="1800" dirty="0" smtClean="0">
                <a:solidFill>
                  <a:schemeClr val="bg1"/>
                </a:solidFill>
              </a:rPr>
              <a:t>2</a:t>
            </a:r>
            <a:r>
              <a:rPr lang="ko-KR" altLang="en-US" sz="1800" dirty="0" smtClean="0">
                <a:solidFill>
                  <a:schemeClr val="bg1"/>
                </a:solidFill>
              </a:rPr>
              <a:t>개 이상을 조합해 만든다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 smtClean="0">
                <a:solidFill>
                  <a:schemeClr val="bg1"/>
                </a:solidFill>
              </a:rPr>
              <a:t>게임이 끝날 때 전반적인 타워 비율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1"/>
                </a:solidFill>
              </a:rPr>
              <a:t>백색타워 </a:t>
            </a:r>
            <a:r>
              <a:rPr lang="en-US" altLang="ko-KR" sz="1400" dirty="0" smtClean="0">
                <a:solidFill>
                  <a:schemeClr val="bg1"/>
                </a:solidFill>
              </a:rPr>
              <a:t>20</a:t>
            </a:r>
            <a:r>
              <a:rPr lang="ko-KR" altLang="en-US" sz="1400" dirty="0" smtClean="0">
                <a:solidFill>
                  <a:schemeClr val="bg1"/>
                </a:solidFill>
              </a:rPr>
              <a:t>개정도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bg1"/>
                </a:solidFill>
              </a:rPr>
              <a:t>Tier1 </a:t>
            </a:r>
            <a:r>
              <a:rPr lang="ko-KR" altLang="en-US" sz="1400" dirty="0" smtClean="0">
                <a:solidFill>
                  <a:schemeClr val="bg1"/>
                </a:solidFill>
              </a:rPr>
              <a:t>색타워 </a:t>
            </a:r>
            <a:r>
              <a:rPr lang="en-US" altLang="ko-KR" sz="1400" dirty="0" smtClean="0">
                <a:solidFill>
                  <a:schemeClr val="bg1"/>
                </a:solidFill>
              </a:rPr>
              <a:t>5~10</a:t>
            </a:r>
            <a:r>
              <a:rPr lang="ko-KR" altLang="en-US" sz="1400" dirty="0" smtClean="0">
                <a:solidFill>
                  <a:schemeClr val="bg1"/>
                </a:solidFill>
              </a:rPr>
              <a:t>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bg1"/>
                </a:solidFill>
              </a:rPr>
              <a:t>Tier2 </a:t>
            </a:r>
            <a:r>
              <a:rPr lang="ko-KR" altLang="en-US" sz="1400" dirty="0" smtClean="0">
                <a:solidFill>
                  <a:schemeClr val="bg1"/>
                </a:solidFill>
              </a:rPr>
              <a:t>색타워 </a:t>
            </a:r>
            <a:r>
              <a:rPr lang="en-US" altLang="ko-KR" sz="1400" dirty="0" smtClean="0">
                <a:solidFill>
                  <a:schemeClr val="bg1"/>
                </a:solidFill>
              </a:rPr>
              <a:t>3~5</a:t>
            </a:r>
            <a:r>
              <a:rPr lang="ko-KR" altLang="en-US" sz="1400" dirty="0" smtClean="0">
                <a:solidFill>
                  <a:schemeClr val="bg1"/>
                </a:solidFill>
              </a:rPr>
              <a:t>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bg1"/>
                </a:solidFill>
              </a:rPr>
              <a:t>Tier3 </a:t>
            </a:r>
            <a:r>
              <a:rPr lang="ko-KR" altLang="en-US" sz="1400" dirty="0" smtClean="0">
                <a:solidFill>
                  <a:schemeClr val="bg1"/>
                </a:solidFill>
              </a:rPr>
              <a:t>색타워 </a:t>
            </a:r>
            <a:r>
              <a:rPr lang="en-US" altLang="ko-KR" sz="1400" dirty="0" smtClean="0">
                <a:solidFill>
                  <a:schemeClr val="bg1"/>
                </a:solidFill>
              </a:rPr>
              <a:t>0~1</a:t>
            </a:r>
            <a:r>
              <a:rPr lang="ko-KR" altLang="en-US" sz="1400" dirty="0" smtClean="0">
                <a:solidFill>
                  <a:schemeClr val="bg1"/>
                </a:solidFill>
              </a:rPr>
              <a:t>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bg1"/>
                </a:solidFill>
              </a:rPr>
              <a:t>=&gt; </a:t>
            </a:r>
            <a:r>
              <a:rPr lang="ko-KR" altLang="en-US" sz="1400" dirty="0" smtClean="0">
                <a:solidFill>
                  <a:schemeClr val="bg1"/>
                </a:solidFill>
              </a:rPr>
              <a:t>백색타워를 많이 지을수밖에 없는 구조로 색타워를 특별하게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7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 &amp; </a:t>
            </a:r>
            <a:r>
              <a:rPr lang="ko-KR" altLang="en-US" dirty="0" smtClean="0">
                <a:solidFill>
                  <a:schemeClr val="bg1"/>
                </a:solidFill>
              </a:rPr>
              <a:t>물감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White Tower (</a:t>
            </a:r>
            <a:r>
              <a:rPr lang="ko-KR" altLang="en-US" sz="2000" dirty="0" smtClean="0">
                <a:solidFill>
                  <a:schemeClr val="bg1"/>
                </a:solidFill>
              </a:rPr>
              <a:t>캔버스 같은 역할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sz="1600" dirty="0" smtClean="0">
                <a:solidFill>
                  <a:schemeClr val="bg1"/>
                </a:solidFill>
              </a:rPr>
              <a:t>속성없는 기본 공격을 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초반엔 이거로 버팀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Tier1 : </a:t>
            </a:r>
            <a:r>
              <a:rPr lang="ko-KR" altLang="en-US" sz="1600" dirty="0" smtClean="0">
                <a:solidFill>
                  <a:schemeClr val="bg1"/>
                </a:solidFill>
              </a:rPr>
              <a:t>골드를 소모해 설치</a:t>
            </a:r>
            <a:r>
              <a:rPr lang="en-US" altLang="ko-KR" sz="1600" dirty="0" smtClean="0">
                <a:solidFill>
                  <a:schemeClr val="bg1"/>
                </a:solidFill>
              </a:rPr>
              <a:t>. Tier1 </a:t>
            </a:r>
            <a:r>
              <a:rPr lang="ko-KR" altLang="en-US" sz="1600" dirty="0" smtClean="0">
                <a:solidFill>
                  <a:schemeClr val="bg1"/>
                </a:solidFill>
              </a:rPr>
              <a:t>물감을 칠해 속성을 부여할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Tier2 : Tier1 White tower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 골드를 소모해 업그레이드</a:t>
            </a:r>
            <a:r>
              <a:rPr lang="en-US" altLang="ko-KR" sz="1600" dirty="0" smtClean="0">
                <a:solidFill>
                  <a:schemeClr val="bg1"/>
                </a:solidFill>
              </a:rPr>
              <a:t>. Tier2 </a:t>
            </a:r>
            <a:r>
              <a:rPr lang="ko-KR" altLang="en-US" sz="1600" dirty="0" smtClean="0">
                <a:solidFill>
                  <a:schemeClr val="bg1"/>
                </a:solidFill>
              </a:rPr>
              <a:t>물감을 칠하면 특별한 타워가 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Tier3 : Tier2 White tower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 골드를 소모해 업그레이드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희귀한 </a:t>
            </a:r>
            <a:r>
              <a:rPr lang="en-US" altLang="ko-KR" sz="1600" dirty="0" smtClean="0">
                <a:solidFill>
                  <a:schemeClr val="bg1"/>
                </a:solidFill>
              </a:rPr>
              <a:t>Tier3 </a:t>
            </a:r>
            <a:r>
              <a:rPr lang="ko-KR" altLang="en-US" sz="1600" dirty="0" smtClean="0">
                <a:solidFill>
                  <a:schemeClr val="bg1"/>
                </a:solidFill>
              </a:rPr>
              <a:t>물감을 칠하면 특별한 타워가 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물감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2000" b="1" dirty="0" smtClean="0">
                <a:solidFill>
                  <a:srgbClr val="66FF66"/>
                </a:solidFill>
              </a:rPr>
              <a:t>G</a:t>
            </a:r>
            <a:r>
              <a:rPr lang="en-US" altLang="ko-KR" sz="2000" b="1" dirty="0" smtClean="0">
                <a:solidFill>
                  <a:srgbClr val="0066FF"/>
                </a:solidFill>
              </a:rPr>
              <a:t>B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Tier1 : X </a:t>
            </a:r>
            <a:r>
              <a:rPr lang="ko-KR" altLang="en-US" sz="1600" dirty="0" smtClean="0">
                <a:solidFill>
                  <a:schemeClr val="bg1"/>
                </a:solidFill>
              </a:rPr>
              <a:t>스테이지마다 </a:t>
            </a:r>
            <a:r>
              <a:rPr lang="en-US" altLang="ko-KR" sz="1600" dirty="0" smtClean="0">
                <a:solidFill>
                  <a:schemeClr val="bg1"/>
                </a:solidFill>
              </a:rPr>
              <a:t>RGB </a:t>
            </a:r>
            <a:r>
              <a:rPr lang="ko-KR" altLang="en-US" sz="1600" dirty="0" smtClean="0">
                <a:solidFill>
                  <a:schemeClr val="bg1"/>
                </a:solidFill>
              </a:rPr>
              <a:t>랜덤으로 하나씩 획득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Tier2 : Tier1 </a:t>
            </a:r>
            <a:r>
              <a:rPr lang="ko-KR" altLang="en-US" sz="1600" dirty="0" smtClean="0">
                <a:solidFill>
                  <a:schemeClr val="bg1"/>
                </a:solidFill>
              </a:rPr>
              <a:t>물감 두개를 합쳐서 만든다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en-US" altLang="ko-KR" sz="1600" dirty="0" smtClean="0">
                <a:solidFill>
                  <a:schemeClr val="bg1"/>
                </a:solidFill>
              </a:rPr>
              <a:t>6</a:t>
            </a:r>
            <a:r>
              <a:rPr lang="ko-KR" altLang="en-US" sz="1600" dirty="0" smtClean="0">
                <a:solidFill>
                  <a:schemeClr val="bg1"/>
                </a:solidFill>
              </a:rPr>
              <a:t>종류 각각 특별한 타워로 업그레이드 시킬수 있음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Tier3 : Tier2 </a:t>
            </a:r>
            <a:r>
              <a:rPr lang="ko-KR" altLang="en-US" sz="1600" dirty="0" smtClean="0">
                <a:solidFill>
                  <a:schemeClr val="bg1"/>
                </a:solidFill>
              </a:rPr>
              <a:t>물감 두개 이상을 합쳐서 만든다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다만 아무 조합이나 가능한 것이 아니라 특정 조합법을 해금해야만 가능하며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졸라 쎔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Enchant</a:t>
            </a: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Tier2 </a:t>
            </a:r>
            <a:r>
              <a:rPr lang="ko-KR" altLang="en-US" sz="1600" dirty="0" smtClean="0">
                <a:solidFill>
                  <a:schemeClr val="bg1"/>
                </a:solidFill>
              </a:rPr>
              <a:t>물감을 소모해서 타워를 추가적으로 업그레이드 가능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Enchant</a:t>
            </a:r>
            <a:r>
              <a:rPr lang="ko-KR" altLang="en-US" sz="1600" dirty="0" smtClean="0">
                <a:solidFill>
                  <a:schemeClr val="bg1"/>
                </a:solidFill>
              </a:rPr>
              <a:t>는 제한없이 계속 가능하다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0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물감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</a:rPr>
              <a:t>흰색 타워에 칠해서 특별한 타워로 만들어주는 본 게임의 핵심 원소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RGB </a:t>
            </a:r>
            <a:r>
              <a:rPr lang="ko-KR" altLang="en-US" sz="1800" dirty="0" smtClean="0">
                <a:solidFill>
                  <a:schemeClr val="bg1"/>
                </a:solidFill>
              </a:rPr>
              <a:t>세 종류가 있고</a:t>
            </a:r>
            <a:r>
              <a:rPr lang="en-US" altLang="ko-KR" sz="1800" dirty="0" smtClean="0">
                <a:solidFill>
                  <a:schemeClr val="bg1"/>
                </a:solidFill>
              </a:rPr>
              <a:t>, X</a:t>
            </a:r>
            <a:r>
              <a:rPr lang="ko-KR" altLang="en-US" sz="1800" dirty="0" smtClean="0">
                <a:solidFill>
                  <a:schemeClr val="bg1"/>
                </a:solidFill>
              </a:rPr>
              <a:t>스테이지마다 랜덤하게 하나씩 획득한다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ko-KR" altLang="en-US" sz="1400" dirty="0" smtClean="0">
                <a:solidFill>
                  <a:schemeClr val="bg1"/>
                </a:solidFill>
              </a:rPr>
              <a:t>랜덤하게 획득해야 다양한 타워를 사용하게 되고 실력 갓</a:t>
            </a:r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</a:rPr>
              <a:t>흥겜이 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ko-KR" altLang="en-US" sz="1400" dirty="0" smtClean="0">
                <a:solidFill>
                  <a:schemeClr val="bg1"/>
                </a:solidFill>
              </a:rPr>
              <a:t>원하는 타워를 모두 짓지 못하고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나오는 물감에 따라서 적절히 판단해야 하는게 핵심요소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그래서 </a:t>
            </a:r>
            <a:r>
              <a:rPr lang="en-US" altLang="ko-KR" sz="1400" dirty="0" smtClean="0">
                <a:solidFill>
                  <a:schemeClr val="bg1"/>
                </a:solidFill>
              </a:rPr>
              <a:t>X</a:t>
            </a:r>
            <a:r>
              <a:rPr lang="ko-KR" altLang="en-US" sz="1400" dirty="0" smtClean="0">
                <a:solidFill>
                  <a:schemeClr val="bg1"/>
                </a:solidFill>
              </a:rPr>
              <a:t>값을 적절히 조절해 너무 많은 물감을 얻지 못하게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Tier1: X </a:t>
            </a:r>
            <a:r>
              <a:rPr lang="ko-KR" altLang="en-US" sz="1800" dirty="0" smtClean="0">
                <a:solidFill>
                  <a:schemeClr val="bg1"/>
                </a:solidFill>
              </a:rPr>
              <a:t>스테이지마다 랜덤으로 얻는 기본 물감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타워에 칠하면 속성만 추가되고 다이나믹한 효과는 생기지 않는다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Tier2: Tier1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물감을 두 개 조합해 나오는 </a:t>
            </a:r>
            <a:r>
              <a:rPr lang="en-US" altLang="ko-KR" sz="1800" dirty="0" smtClean="0">
                <a:solidFill>
                  <a:schemeClr val="bg1"/>
                </a:solidFill>
              </a:rPr>
              <a:t>6</a:t>
            </a:r>
            <a:r>
              <a:rPr lang="ko-KR" altLang="en-US" sz="1800" dirty="0" smtClean="0">
                <a:solidFill>
                  <a:schemeClr val="bg1"/>
                </a:solidFill>
              </a:rPr>
              <a:t>가지 색 물감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타워에 칠하면 특별한 타워로 업그레이드된다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타워 모양도 바뀜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Tier3: Tier2</a:t>
            </a:r>
            <a:r>
              <a:rPr lang="ko-KR" altLang="en-US" sz="1800" dirty="0" smtClean="0">
                <a:solidFill>
                  <a:schemeClr val="bg1"/>
                </a:solidFill>
              </a:rPr>
              <a:t>물감을 여러개 조합해 나온다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아무 조합이나 가능하지 않고 업적을 깨 조합법을 해금해야 제작할 수 있다</a:t>
            </a:r>
            <a:r>
              <a:rPr lang="en-US" altLang="ko-KR" sz="1800" dirty="0" smtClean="0">
                <a:solidFill>
                  <a:schemeClr val="bg1"/>
                </a:solidFill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</a:rPr>
              <a:t>타워에 칠하면 매우 특별한 효과를 가지는 타워가 된다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Tier1 </a:t>
            </a:r>
            <a:r>
              <a:rPr lang="ko-KR" altLang="en-US" dirty="0" smtClean="0">
                <a:solidFill>
                  <a:schemeClr val="bg1"/>
                </a:solidFill>
              </a:rPr>
              <a:t>물감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32562" y="1243985"/>
            <a:ext cx="4518075" cy="4823921"/>
            <a:chOff x="3432562" y="1243985"/>
            <a:chExt cx="4518075" cy="4823921"/>
          </a:xfrm>
        </p:grpSpPr>
        <p:sp>
          <p:nvSpPr>
            <p:cNvPr id="14" name="Oval 13"/>
            <p:cNvSpPr/>
            <p:nvPr/>
          </p:nvSpPr>
          <p:spPr>
            <a:xfrm>
              <a:off x="3432562" y="1580837"/>
              <a:ext cx="4518075" cy="4487069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99236" y="124398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230637" y="4463663"/>
              <a:ext cx="720000" cy="720000"/>
            </a:xfrm>
            <a:prstGeom prst="ellipse">
              <a:avLst/>
            </a:prstGeom>
            <a:solidFill>
              <a:srgbClr val="00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</a:t>
              </a:r>
              <a:endParaRPr lang="ko-KR" alt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32562" y="4463663"/>
              <a:ext cx="720000" cy="72000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99236" y="794050"/>
            <a:ext cx="9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Strong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4299" y="5071786"/>
            <a:ext cx="15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Slow 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0637" y="4998997"/>
            <a:ext cx="92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Poison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8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Tier2 </a:t>
            </a:r>
            <a:r>
              <a:rPr lang="ko-KR" altLang="en-US" dirty="0" smtClean="0">
                <a:solidFill>
                  <a:schemeClr val="bg1"/>
                </a:solidFill>
              </a:rPr>
              <a:t>물감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162" y="78831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Strong &amp; Slow + Ignite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0637" y="1887083"/>
            <a:ext cx="19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Very fast attacks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944" y="501949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Freeze 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6006" y="2025599"/>
            <a:ext cx="185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Chain Lightning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5700" y="4978574"/>
            <a:ext cx="239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Poison until death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3012" y="6404758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Buffs nearby 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331599" y="1220837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25" name="Oval 24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GG</a:t>
            </a:r>
            <a:endParaRPr lang="ko-KR" altLang="en-US" dirty="0"/>
          </a:p>
        </p:txBody>
      </p:sp>
      <p:sp>
        <p:nvSpPr>
          <p:cNvPr id="26" name="Oval 25"/>
          <p:cNvSpPr/>
          <p:nvPr/>
        </p:nvSpPr>
        <p:spPr>
          <a:xfrm>
            <a:off x="3497625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3497625" y="2264190"/>
            <a:ext cx="720000" cy="720000"/>
          </a:xfrm>
          <a:prstGeom prst="ellipse">
            <a:avLst/>
          </a:prstGeom>
          <a:solidFill>
            <a:srgbClr val="B00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RG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5331599" y="5684758"/>
            <a:ext cx="720000" cy="720000"/>
          </a:xfrm>
          <a:prstGeom prst="ellipse">
            <a:avLst/>
          </a:prstGeom>
          <a:solidFill>
            <a:srgbClr val="0E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</a:t>
            </a:r>
            <a:endParaRPr lang="ko-KR" altLang="en-US" dirty="0"/>
          </a:p>
        </p:txBody>
      </p:sp>
      <p:sp>
        <p:nvSpPr>
          <p:cNvPr id="29" name="Oval 28"/>
          <p:cNvSpPr/>
          <p:nvPr/>
        </p:nvSpPr>
        <p:spPr>
          <a:xfrm>
            <a:off x="7230637" y="2210265"/>
            <a:ext cx="720000" cy="720000"/>
          </a:xfrm>
          <a:prstGeom prst="ellipse">
            <a:avLst/>
          </a:prstGeom>
          <a:solidFill>
            <a:srgbClr val="EB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9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Tier3 </a:t>
            </a:r>
            <a:r>
              <a:rPr lang="ko-KR" altLang="en-US" dirty="0" smtClean="0">
                <a:solidFill>
                  <a:schemeClr val="bg1"/>
                </a:solidFill>
              </a:rPr>
              <a:t>물감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68900" y="1642693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1468900" y="2760768"/>
            <a:ext cx="720000" cy="720000"/>
          </a:xfrm>
          <a:prstGeom prst="ellipse">
            <a:avLst/>
          </a:prstGeom>
          <a:solidFill>
            <a:srgbClr val="0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1468900" y="4058304"/>
            <a:ext cx="720000" cy="72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15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Enchant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31599" y="1220837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GG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497625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7625" y="2264190"/>
            <a:ext cx="720000" cy="720000"/>
          </a:xfrm>
          <a:prstGeom prst="ellipse">
            <a:avLst/>
          </a:prstGeom>
          <a:solidFill>
            <a:srgbClr val="B00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RG</a:t>
            </a:r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5331599" y="5684758"/>
            <a:ext cx="720000" cy="720000"/>
          </a:xfrm>
          <a:prstGeom prst="ellipse">
            <a:avLst/>
          </a:prstGeom>
          <a:solidFill>
            <a:srgbClr val="0E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</a:t>
            </a:r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7230637" y="2210265"/>
            <a:ext cx="720000" cy="720000"/>
          </a:xfrm>
          <a:prstGeom prst="ellipse">
            <a:avLst/>
          </a:prstGeom>
          <a:solidFill>
            <a:srgbClr val="EB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9162" y="78831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Increase Damage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0637" y="1887083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Faster Attack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6005" y="5118623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Add Slow </a:t>
            </a:r>
            <a:r>
              <a:rPr lang="en-US" altLang="ko-KR" dirty="0" err="1" smtClean="0">
                <a:solidFill>
                  <a:schemeClr val="bg1"/>
                </a:solidFill>
              </a:rPr>
              <a:t>Debuff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6005" y="2025599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Add Penetration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5700" y="497857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Increase Range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3012" y="640475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More Gold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584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HueTD</vt:lpstr>
      <vt:lpstr>Game outline</vt:lpstr>
      <vt:lpstr>Game outline</vt:lpstr>
      <vt:lpstr>Tower &amp; 물감 System</vt:lpstr>
      <vt:lpstr>물감</vt:lpstr>
      <vt:lpstr>Tier1 물감</vt:lpstr>
      <vt:lpstr>Tier2 물감</vt:lpstr>
      <vt:lpstr>Tier3 물감</vt:lpstr>
      <vt:lpstr>Enchant</vt:lpstr>
      <vt:lpstr>Game Play 견적 </vt:lpstr>
      <vt:lpstr>Game System</vt:lpstr>
      <vt:lpstr>Enemy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김진표</dc:creator>
  <cp:lastModifiedBy>김진표</cp:lastModifiedBy>
  <cp:revision>99</cp:revision>
  <dcterms:created xsi:type="dcterms:W3CDTF">2017-11-21T14:52:58Z</dcterms:created>
  <dcterms:modified xsi:type="dcterms:W3CDTF">2017-11-22T13:08:02Z</dcterms:modified>
</cp:coreProperties>
</file>