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00"/>
    <a:srgbClr val="FBA305"/>
    <a:srgbClr val="68EF25"/>
    <a:srgbClr val="56D517"/>
    <a:srgbClr val="EBEB01"/>
    <a:srgbClr val="B000B0"/>
    <a:srgbClr val="00BEC8"/>
    <a:srgbClr val="01AF69"/>
    <a:srgbClr val="03FD98"/>
    <a:srgbClr val="00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52" autoAdjust="0"/>
    <p:restoredTop sz="94660"/>
  </p:normalViewPr>
  <p:slideViewPr>
    <p:cSldViewPr snapToGrid="0">
      <p:cViewPr>
        <p:scale>
          <a:sx n="125" d="100"/>
          <a:sy n="125" d="100"/>
        </p:scale>
        <p:origin x="-7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1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HueTD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UI Concepts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Main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타워를 놓는 공간은 어두운 색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길은 밝은 색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적군을 어둡고 흐리멍텅한 색으로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빨간색 포탑으로 적을 죽이면 빨간색 이펙트와 함께 죽는다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660877"/>
            <a:ext cx="3373120" cy="1897380"/>
          </a:xfrm>
          <a:prstGeom prst="rect">
            <a:avLst/>
          </a:prstGeom>
        </p:spPr>
      </p:pic>
      <p:sp>
        <p:nvSpPr>
          <p:cNvPr id="5" name="4-Point Star 4"/>
          <p:cNvSpPr/>
          <p:nvPr/>
        </p:nvSpPr>
        <p:spPr>
          <a:xfrm>
            <a:off x="1318260" y="5052060"/>
            <a:ext cx="662940" cy="617220"/>
          </a:xfrm>
          <a:prstGeom prst="star4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0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HueTD</vt:lpstr>
      <vt:lpstr>Main 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김진표</dc:creator>
  <cp:lastModifiedBy>김진표</cp:lastModifiedBy>
  <cp:revision>40</cp:revision>
  <dcterms:created xsi:type="dcterms:W3CDTF">2017-11-21T14:52:58Z</dcterms:created>
  <dcterms:modified xsi:type="dcterms:W3CDTF">2017-11-22T14:45:58Z</dcterms:modified>
</cp:coreProperties>
</file>