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00"/>
    <a:srgbClr val="FBA305"/>
    <a:srgbClr val="68EF25"/>
    <a:srgbClr val="56D517"/>
    <a:srgbClr val="EBEB01"/>
    <a:srgbClr val="B000B0"/>
    <a:srgbClr val="00BEC8"/>
    <a:srgbClr val="01AF69"/>
    <a:srgbClr val="03FD98"/>
    <a:srgbClr val="00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1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HueTD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Enemy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Enemy Types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Normal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Slow &amp; More defense &amp; More HP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Fast &amp; less HP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Blink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0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Dama</a:t>
            </a:r>
            <a:r>
              <a:rPr lang="en-US" altLang="ko-KR" dirty="0" smtClean="0">
                <a:solidFill>
                  <a:schemeClr val="bg1"/>
                </a:solidFill>
              </a:rPr>
              <a:t>ge Dealt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Damage = Tower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Atk</a:t>
            </a:r>
            <a:r>
              <a:rPr lang="en-US" altLang="ko-KR" sz="2400" dirty="0" smtClean="0">
                <a:solidFill>
                  <a:schemeClr val="bg1"/>
                </a:solidFill>
              </a:rPr>
              <a:t> – (Defense – Penetration)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Damage cannot be less than 1.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Defense cannot be less than 0.</a:t>
            </a:r>
          </a:p>
          <a:p>
            <a:endParaRPr lang="en-US" altLang="ko-KR" sz="240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3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HueTD</vt:lpstr>
      <vt:lpstr>Enemy Types</vt:lpstr>
      <vt:lpstr>Damage Dealt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김진표</dc:creator>
  <cp:lastModifiedBy>김진표</cp:lastModifiedBy>
  <cp:revision>40</cp:revision>
  <dcterms:created xsi:type="dcterms:W3CDTF">2017-11-21T14:52:58Z</dcterms:created>
  <dcterms:modified xsi:type="dcterms:W3CDTF">2017-11-21T16:52:46Z</dcterms:modified>
</cp:coreProperties>
</file>