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3" r:id="rId6"/>
    <p:sldId id="262" r:id="rId7"/>
    <p:sldId id="266" r:id="rId8"/>
    <p:sldId id="265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00"/>
    <a:srgbClr val="FBA305"/>
    <a:srgbClr val="68EF25"/>
    <a:srgbClr val="56D517"/>
    <a:srgbClr val="EBEB01"/>
    <a:srgbClr val="B000B0"/>
    <a:srgbClr val="00BEC8"/>
    <a:srgbClr val="01AF69"/>
    <a:srgbClr val="03FD98"/>
    <a:srgbClr val="00DF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652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08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72B25-0033-4B4A-8C64-12DDF5FB7459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A1E58-7816-4F33-BCAF-E34569C250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4159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72B25-0033-4B4A-8C64-12DDF5FB7459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A1E58-7816-4F33-BCAF-E34569C250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168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72B25-0033-4B4A-8C64-12DDF5FB7459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A1E58-7816-4F33-BCAF-E34569C250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464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72B25-0033-4B4A-8C64-12DDF5FB7459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A1E58-7816-4F33-BCAF-E34569C250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2418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72B25-0033-4B4A-8C64-12DDF5FB7459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A1E58-7816-4F33-BCAF-E34569C250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652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72B25-0033-4B4A-8C64-12DDF5FB7459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A1E58-7816-4F33-BCAF-E34569C250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187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72B25-0033-4B4A-8C64-12DDF5FB7459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A1E58-7816-4F33-BCAF-E34569C250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7292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72B25-0033-4B4A-8C64-12DDF5FB7459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A1E58-7816-4F33-BCAF-E34569C250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2154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72B25-0033-4B4A-8C64-12DDF5FB7459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A1E58-7816-4F33-BCAF-E34569C250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567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72B25-0033-4B4A-8C64-12DDF5FB7459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A1E58-7816-4F33-BCAF-E34569C250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253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72B25-0033-4B4A-8C64-12DDF5FB7459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A1E58-7816-4F33-BCAF-E34569C250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2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3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72B25-0033-4B4A-8C64-12DDF5FB7459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A1E58-7816-4F33-BCAF-E34569C250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201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>
                <a:solidFill>
                  <a:schemeClr val="bg1"/>
                </a:solidFill>
              </a:rPr>
              <a:t>HueTD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590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Game outline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</a:rPr>
              <a:t>Player selects map and start from stage 1. (Like BTD5)</a:t>
            </a: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After few stages, player get one random essence (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R</a:t>
            </a:r>
            <a:r>
              <a:rPr lang="en-US" altLang="ko-KR" sz="2400" b="1" dirty="0" smtClean="0">
                <a:solidFill>
                  <a:srgbClr val="66FF66"/>
                </a:solidFill>
              </a:rPr>
              <a:t>G</a:t>
            </a:r>
            <a:r>
              <a:rPr lang="en-US" altLang="ko-KR" sz="2400" b="1" dirty="0" smtClean="0">
                <a:solidFill>
                  <a:srgbClr val="0066FF"/>
                </a:solidFill>
              </a:rPr>
              <a:t>B</a:t>
            </a:r>
            <a:r>
              <a:rPr lang="en-US" altLang="ko-KR" sz="2400" dirty="0" smtClean="0">
                <a:solidFill>
                  <a:schemeClr val="bg1"/>
                </a:solidFill>
              </a:rPr>
              <a:t>)</a:t>
            </a: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Player earns gold by killing enemy.</a:t>
            </a:r>
          </a:p>
          <a:p>
            <a:endParaRPr lang="en-US" altLang="ko-KR" sz="2400" dirty="0" smtClean="0">
              <a:solidFill>
                <a:schemeClr val="bg1"/>
              </a:solidFill>
            </a:endParaRP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9303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Tower System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smtClean="0">
                <a:solidFill>
                  <a:schemeClr val="bg1"/>
                </a:solidFill>
              </a:rPr>
              <a:t>White tower (Base)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Lv</a:t>
            </a:r>
            <a:r>
              <a:rPr lang="en-US" altLang="ko-KR" sz="2400" dirty="0" smtClean="0">
                <a:solidFill>
                  <a:schemeClr val="bg1"/>
                </a:solidFill>
              </a:rPr>
              <a:t> 1 2 3 …</a:t>
            </a:r>
          </a:p>
          <a:p>
            <a:pPr lvl="1"/>
            <a:r>
              <a:rPr lang="en-US" altLang="ko-KR" sz="2000" dirty="0" smtClean="0">
                <a:solidFill>
                  <a:schemeClr val="bg1"/>
                </a:solidFill>
              </a:rPr>
              <a:t>Normal attack</a:t>
            </a:r>
          </a:p>
          <a:p>
            <a:pPr lvl="1"/>
            <a:r>
              <a:rPr lang="en-US" altLang="ko-KR" sz="2000" dirty="0" smtClean="0">
                <a:solidFill>
                  <a:schemeClr val="bg1"/>
                </a:solidFill>
              </a:rPr>
              <a:t>Upgrade with gold</a:t>
            </a:r>
          </a:p>
          <a:p>
            <a:pPr lvl="1"/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Essence (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R</a:t>
            </a:r>
            <a:r>
              <a:rPr lang="en-US" altLang="ko-KR" sz="2400" b="1" dirty="0" smtClean="0">
                <a:solidFill>
                  <a:srgbClr val="66FF66"/>
                </a:solidFill>
              </a:rPr>
              <a:t>G</a:t>
            </a:r>
            <a:r>
              <a:rPr lang="en-US" altLang="ko-KR" sz="2400" b="1" dirty="0" smtClean="0">
                <a:solidFill>
                  <a:srgbClr val="0066FF"/>
                </a:solidFill>
              </a:rPr>
              <a:t>B</a:t>
            </a:r>
            <a:r>
              <a:rPr lang="en-US" altLang="ko-KR" sz="2400" dirty="0" smtClean="0">
                <a:solidFill>
                  <a:schemeClr val="bg1"/>
                </a:solidFill>
              </a:rPr>
              <a:t>)</a:t>
            </a: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Need recipe for combining three or more essence. Recipe can be obtained by clearing stage(map)s.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5909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/>
          <p:cNvSpPr/>
          <p:nvPr/>
        </p:nvSpPr>
        <p:spPr>
          <a:xfrm>
            <a:off x="3432562" y="1580837"/>
            <a:ext cx="4518075" cy="4487069"/>
          </a:xfrm>
          <a:prstGeom prst="ellipse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Towers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299236" y="1243985"/>
            <a:ext cx="720000" cy="72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</a:t>
            </a:r>
            <a:endParaRPr lang="ko-KR" altLang="en-US" dirty="0"/>
          </a:p>
        </p:txBody>
      </p:sp>
      <p:sp>
        <p:nvSpPr>
          <p:cNvPr id="12" name="Oval 11"/>
          <p:cNvSpPr/>
          <p:nvPr/>
        </p:nvSpPr>
        <p:spPr>
          <a:xfrm>
            <a:off x="7230637" y="4463663"/>
            <a:ext cx="720000" cy="720000"/>
          </a:xfrm>
          <a:prstGeom prst="ellipse">
            <a:avLst/>
          </a:prstGeom>
          <a:solidFill>
            <a:srgbClr val="00B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</a:t>
            </a:r>
            <a:endParaRPr lang="ko-KR" altLang="en-US" dirty="0"/>
          </a:p>
        </p:txBody>
      </p:sp>
      <p:sp>
        <p:nvSpPr>
          <p:cNvPr id="13" name="Oval 12"/>
          <p:cNvSpPr/>
          <p:nvPr/>
        </p:nvSpPr>
        <p:spPr>
          <a:xfrm>
            <a:off x="3432562" y="4463663"/>
            <a:ext cx="720000" cy="720000"/>
          </a:xfrm>
          <a:prstGeom prst="ellipse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299236" y="794050"/>
            <a:ext cx="943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Strong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94299" y="5071786"/>
            <a:ext cx="1525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Slow enemy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950637" y="4998997"/>
            <a:ext cx="928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Poison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7480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Towers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29162" y="788315"/>
            <a:ext cx="2733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Strong &amp; Slow + Ignite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950637" y="1887083"/>
            <a:ext cx="1955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Very fast attacks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832944" y="5019494"/>
            <a:ext cx="2733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Freeze enemy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46006" y="2025599"/>
            <a:ext cx="1851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Chain Lightning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015700" y="4978574"/>
            <a:ext cx="239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Poison until death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053012" y="6404758"/>
            <a:ext cx="2409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Buffs nearby towers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3432562" y="1580837"/>
            <a:ext cx="4518075" cy="4487069"/>
          </a:xfrm>
          <a:prstGeom prst="ellipse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Oval 23"/>
          <p:cNvSpPr/>
          <p:nvPr/>
        </p:nvSpPr>
        <p:spPr>
          <a:xfrm>
            <a:off x="5331599" y="1220837"/>
            <a:ext cx="720000" cy="72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RR</a:t>
            </a:r>
            <a:endParaRPr lang="ko-KR" altLang="en-US" dirty="0"/>
          </a:p>
        </p:txBody>
      </p:sp>
      <p:sp>
        <p:nvSpPr>
          <p:cNvPr id="25" name="Oval 24"/>
          <p:cNvSpPr/>
          <p:nvPr/>
        </p:nvSpPr>
        <p:spPr>
          <a:xfrm>
            <a:off x="7230637" y="4463663"/>
            <a:ext cx="720000" cy="720000"/>
          </a:xfrm>
          <a:prstGeom prst="ellipse">
            <a:avLst/>
          </a:prstGeom>
          <a:solidFill>
            <a:srgbClr val="00B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GG</a:t>
            </a:r>
            <a:endParaRPr lang="ko-KR" altLang="en-US" dirty="0"/>
          </a:p>
        </p:txBody>
      </p:sp>
      <p:sp>
        <p:nvSpPr>
          <p:cNvPr id="26" name="Oval 25"/>
          <p:cNvSpPr/>
          <p:nvPr/>
        </p:nvSpPr>
        <p:spPr>
          <a:xfrm>
            <a:off x="3497625" y="4463663"/>
            <a:ext cx="720000" cy="720000"/>
          </a:xfrm>
          <a:prstGeom prst="ellipse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BB</a:t>
            </a:r>
            <a:endParaRPr lang="ko-KR" altLang="en-US" dirty="0"/>
          </a:p>
        </p:txBody>
      </p:sp>
      <p:sp>
        <p:nvSpPr>
          <p:cNvPr id="27" name="Oval 26"/>
          <p:cNvSpPr/>
          <p:nvPr/>
        </p:nvSpPr>
        <p:spPr>
          <a:xfrm>
            <a:off x="3497625" y="2264190"/>
            <a:ext cx="720000" cy="720000"/>
          </a:xfrm>
          <a:prstGeom prst="ellipse">
            <a:avLst/>
          </a:prstGeom>
          <a:solidFill>
            <a:srgbClr val="B000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RG</a:t>
            </a:r>
            <a:endParaRPr lang="ko-KR" altLang="en-US" dirty="0"/>
          </a:p>
        </p:txBody>
      </p:sp>
      <p:sp>
        <p:nvSpPr>
          <p:cNvPr id="28" name="Oval 27"/>
          <p:cNvSpPr/>
          <p:nvPr/>
        </p:nvSpPr>
        <p:spPr>
          <a:xfrm>
            <a:off x="5331599" y="5684758"/>
            <a:ext cx="720000" cy="720000"/>
          </a:xfrm>
          <a:prstGeom prst="ellipse">
            <a:avLst/>
          </a:prstGeom>
          <a:solidFill>
            <a:srgbClr val="0E8C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BG</a:t>
            </a:r>
            <a:endParaRPr lang="ko-KR" altLang="en-US" dirty="0"/>
          </a:p>
        </p:txBody>
      </p:sp>
      <p:sp>
        <p:nvSpPr>
          <p:cNvPr id="29" name="Oval 28"/>
          <p:cNvSpPr/>
          <p:nvPr/>
        </p:nvSpPr>
        <p:spPr>
          <a:xfrm>
            <a:off x="7230637" y="2210265"/>
            <a:ext cx="720000" cy="720000"/>
          </a:xfrm>
          <a:prstGeom prst="ellipse">
            <a:avLst/>
          </a:prstGeom>
          <a:solidFill>
            <a:srgbClr val="EBEB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7992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/>
          <p:cNvSpPr/>
          <p:nvPr/>
        </p:nvSpPr>
        <p:spPr>
          <a:xfrm>
            <a:off x="3432562" y="1580837"/>
            <a:ext cx="4518075" cy="4487069"/>
          </a:xfrm>
          <a:prstGeom prst="ellipse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Enchant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331599" y="1220837"/>
            <a:ext cx="720000" cy="72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RR</a:t>
            </a:r>
            <a:endParaRPr lang="ko-KR" altLang="en-US" dirty="0"/>
          </a:p>
        </p:txBody>
      </p:sp>
      <p:sp>
        <p:nvSpPr>
          <p:cNvPr id="12" name="Oval 11"/>
          <p:cNvSpPr/>
          <p:nvPr/>
        </p:nvSpPr>
        <p:spPr>
          <a:xfrm>
            <a:off x="7230637" y="4463663"/>
            <a:ext cx="720000" cy="720000"/>
          </a:xfrm>
          <a:prstGeom prst="ellipse">
            <a:avLst/>
          </a:prstGeom>
          <a:solidFill>
            <a:srgbClr val="00B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GG</a:t>
            </a:r>
            <a:endParaRPr lang="ko-KR" altLang="en-US" dirty="0"/>
          </a:p>
        </p:txBody>
      </p:sp>
      <p:sp>
        <p:nvSpPr>
          <p:cNvPr id="13" name="Oval 12"/>
          <p:cNvSpPr/>
          <p:nvPr/>
        </p:nvSpPr>
        <p:spPr>
          <a:xfrm>
            <a:off x="3497625" y="4463663"/>
            <a:ext cx="720000" cy="720000"/>
          </a:xfrm>
          <a:prstGeom prst="ellipse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BB</a:t>
            </a:r>
            <a:endParaRPr lang="ko-KR" altLang="en-US" dirty="0"/>
          </a:p>
        </p:txBody>
      </p:sp>
      <p:sp>
        <p:nvSpPr>
          <p:cNvPr id="15" name="Oval 14"/>
          <p:cNvSpPr/>
          <p:nvPr/>
        </p:nvSpPr>
        <p:spPr>
          <a:xfrm>
            <a:off x="3497625" y="2264190"/>
            <a:ext cx="720000" cy="720000"/>
          </a:xfrm>
          <a:prstGeom prst="ellipse">
            <a:avLst/>
          </a:prstGeom>
          <a:solidFill>
            <a:srgbClr val="B000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RG</a:t>
            </a:r>
            <a:endParaRPr lang="ko-KR" altLang="en-US" dirty="0"/>
          </a:p>
        </p:txBody>
      </p:sp>
      <p:sp>
        <p:nvSpPr>
          <p:cNvPr id="18" name="Oval 17"/>
          <p:cNvSpPr/>
          <p:nvPr/>
        </p:nvSpPr>
        <p:spPr>
          <a:xfrm>
            <a:off x="5331599" y="5684758"/>
            <a:ext cx="720000" cy="720000"/>
          </a:xfrm>
          <a:prstGeom prst="ellipse">
            <a:avLst/>
          </a:prstGeom>
          <a:solidFill>
            <a:srgbClr val="0E8C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BG</a:t>
            </a:r>
            <a:endParaRPr lang="ko-KR" altLang="en-US" dirty="0"/>
          </a:p>
        </p:txBody>
      </p:sp>
      <p:sp>
        <p:nvSpPr>
          <p:cNvPr id="21" name="Oval 20"/>
          <p:cNvSpPr/>
          <p:nvPr/>
        </p:nvSpPr>
        <p:spPr>
          <a:xfrm>
            <a:off x="7230637" y="2210265"/>
            <a:ext cx="720000" cy="720000"/>
          </a:xfrm>
          <a:prstGeom prst="ellipse">
            <a:avLst/>
          </a:prstGeom>
          <a:solidFill>
            <a:srgbClr val="EBEB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GR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729162" y="788315"/>
            <a:ext cx="2733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Increase Damage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950637" y="1887083"/>
            <a:ext cx="2733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Faster Attack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46005" y="5118623"/>
            <a:ext cx="2733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Add Slow </a:t>
            </a:r>
            <a:r>
              <a:rPr lang="en-US" altLang="ko-KR" dirty="0" err="1" smtClean="0">
                <a:solidFill>
                  <a:schemeClr val="bg1"/>
                </a:solidFill>
              </a:rPr>
              <a:t>Debuff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46005" y="2025599"/>
            <a:ext cx="2733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Add Penetration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015700" y="4978574"/>
            <a:ext cx="2733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Increase Range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053012" y="6404758"/>
            <a:ext cx="2733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More Gold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529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Game System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Damage dealt = </a:t>
            </a:r>
            <a:r>
              <a:rPr lang="en-US" altLang="ko-KR" dirty="0" err="1" smtClean="0">
                <a:solidFill>
                  <a:schemeClr val="bg1"/>
                </a:solidFill>
              </a:rPr>
              <a:t>Atk</a:t>
            </a:r>
            <a:r>
              <a:rPr lang="en-US" altLang="ko-KR" dirty="0" smtClean="0">
                <a:solidFill>
                  <a:schemeClr val="bg1"/>
                </a:solidFill>
              </a:rPr>
              <a:t> – (Defense-Penetration)</a:t>
            </a:r>
          </a:p>
          <a:p>
            <a:pPr lvl="1"/>
            <a:r>
              <a:rPr lang="en-US" altLang="ko-KR" dirty="0" smtClean="0">
                <a:solidFill>
                  <a:schemeClr val="bg1"/>
                </a:solidFill>
              </a:rPr>
              <a:t>Damage cannot be less then 1</a:t>
            </a:r>
          </a:p>
          <a:p>
            <a:pPr lvl="1"/>
            <a:r>
              <a:rPr lang="en-US" altLang="ko-KR" dirty="0" smtClean="0">
                <a:solidFill>
                  <a:schemeClr val="bg1"/>
                </a:solidFill>
              </a:rPr>
              <a:t>Defense cannot be less then 0</a:t>
            </a:r>
          </a:p>
          <a:p>
            <a:pPr lvl="1"/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9321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Enemy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Stats</a:t>
            </a:r>
          </a:p>
          <a:p>
            <a:pPr lvl="1"/>
            <a:r>
              <a:rPr lang="en-US" altLang="ko-KR" dirty="0" smtClean="0">
                <a:solidFill>
                  <a:schemeClr val="bg1"/>
                </a:solidFill>
              </a:rPr>
              <a:t>HP</a:t>
            </a:r>
          </a:p>
          <a:p>
            <a:pPr lvl="1"/>
            <a:r>
              <a:rPr lang="en-US" altLang="ko-KR" dirty="0" smtClean="0">
                <a:solidFill>
                  <a:schemeClr val="bg1"/>
                </a:solidFill>
              </a:rPr>
              <a:t>Defense</a:t>
            </a:r>
          </a:p>
          <a:p>
            <a:pPr lvl="1"/>
            <a:r>
              <a:rPr lang="en-US" altLang="ko-KR" dirty="0" smtClean="0">
                <a:solidFill>
                  <a:schemeClr val="bg1"/>
                </a:solidFill>
              </a:rPr>
              <a:t>Speed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0730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153</Words>
  <Application>Microsoft Office PowerPoint</Application>
  <PresentationFormat>Widescreen</PresentationFormat>
  <Paragraphs>58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Theme</vt:lpstr>
      <vt:lpstr>HueTD</vt:lpstr>
      <vt:lpstr>Game outline</vt:lpstr>
      <vt:lpstr>Tower System</vt:lpstr>
      <vt:lpstr>Towers</vt:lpstr>
      <vt:lpstr>Towers</vt:lpstr>
      <vt:lpstr>Enchant</vt:lpstr>
      <vt:lpstr>Game System</vt:lpstr>
      <vt:lpstr>Enemy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김진표</dc:creator>
  <cp:lastModifiedBy>김진표</cp:lastModifiedBy>
  <cp:revision>34</cp:revision>
  <dcterms:created xsi:type="dcterms:W3CDTF">2017-11-21T14:52:58Z</dcterms:created>
  <dcterms:modified xsi:type="dcterms:W3CDTF">2017-11-21T16:27:34Z</dcterms:modified>
</cp:coreProperties>
</file>