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FBA305"/>
    <a:srgbClr val="68EF25"/>
    <a:srgbClr val="56D517"/>
    <a:srgbClr val="EBEB01"/>
    <a:srgbClr val="B000B0"/>
    <a:srgbClr val="00BEC8"/>
    <a:srgbClr val="01AF69"/>
    <a:srgbClr val="03FD98"/>
    <a:srgbClr val="00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HueTD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White tower (Base)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Lv</a:t>
            </a:r>
            <a:r>
              <a:rPr lang="en-US" altLang="ko-KR" sz="2400" dirty="0" smtClean="0">
                <a:solidFill>
                  <a:schemeClr val="bg1"/>
                </a:solidFill>
              </a:rPr>
              <a:t> 1 2 3 …</a:t>
            </a: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Normal attack</a:t>
            </a: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Upgrade with gold</a:t>
            </a: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Essence 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2400" b="1" dirty="0" smtClean="0">
                <a:solidFill>
                  <a:srgbClr val="66FF66"/>
                </a:solidFill>
              </a:rPr>
              <a:t>G</a:t>
            </a:r>
            <a:r>
              <a:rPr lang="en-US" altLang="ko-KR" sz="2400" b="1" dirty="0" smtClean="0">
                <a:solidFill>
                  <a:srgbClr val="0066FF"/>
                </a:solidFill>
              </a:rPr>
              <a:t>B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Need recipe for combining three or more essence. Recipe can be obtained by clearing stage(map)s.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5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9236" y="1243985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32562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9236" y="794050"/>
            <a:ext cx="9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4299" y="5071786"/>
            <a:ext cx="15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Slow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0637" y="4998997"/>
            <a:ext cx="92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 &amp; Slow + Ignite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19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Very fast attacks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944" y="501949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Freeze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6" y="2025599"/>
            <a:ext cx="185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Chain Lightning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3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 until death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Buffs nearby 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25" name="Oval 24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26" name="Oval 25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9" name="Oval 28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86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Enchant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Damage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Faster Attack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6005" y="511862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Slow </a:t>
            </a:r>
            <a:r>
              <a:rPr lang="en-US" altLang="ko-KR" dirty="0" err="1" smtClean="0">
                <a:solidFill>
                  <a:schemeClr val="bg1"/>
                </a:solidFill>
              </a:rPr>
              <a:t>Debuff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5" y="202559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Penetration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Range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More Gold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HueTD</vt:lpstr>
      <vt:lpstr>Tower System</vt:lpstr>
      <vt:lpstr>Towers</vt:lpstr>
      <vt:lpstr>Towers</vt:lpstr>
      <vt:lpstr>Enchant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김진표</cp:lastModifiedBy>
  <cp:revision>37</cp:revision>
  <dcterms:created xsi:type="dcterms:W3CDTF">2017-11-21T14:52:58Z</dcterms:created>
  <dcterms:modified xsi:type="dcterms:W3CDTF">2017-11-21T16:53:01Z</dcterms:modified>
</cp:coreProperties>
</file>