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UI Concepts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HueTD</vt:lpstr>
      <vt:lpstr>Main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35</cp:revision>
  <dcterms:created xsi:type="dcterms:W3CDTF">2017-11-21T14:52:58Z</dcterms:created>
  <dcterms:modified xsi:type="dcterms:W3CDTF">2017-11-21T16:25:57Z</dcterms:modified>
</cp:coreProperties>
</file>