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67" r:id="rId7"/>
    <p:sldId id="257" r:id="rId8"/>
    <p:sldId id="258" r:id="rId9"/>
    <p:sldId id="259" r:id="rId10"/>
    <p:sldId id="260" r:id="rId11"/>
    <p:sldId id="261" r:id="rId12"/>
    <p:sldId id="266" r:id="rId13"/>
    <p:sldId id="265" r:id="rId14"/>
    <p:sldId id="264" r:id="rId15"/>
    <p:sldId id="263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2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1FA4-CF7F-4103-B68B-EC9557DCA4ED}" type="datetimeFigureOut">
              <a:rPr lang="ko-KR" altLang="en-US" smtClean="0"/>
              <a:t>9/25/17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6910-0777-4803-A40A-DC98287EA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3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1FA4-CF7F-4103-B68B-EC9557DCA4ED}" type="datetimeFigureOut">
              <a:rPr lang="ko-KR" altLang="en-US" smtClean="0"/>
              <a:t>9/25/17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6910-0777-4803-A40A-DC98287EA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7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1FA4-CF7F-4103-B68B-EC9557DCA4ED}" type="datetimeFigureOut">
              <a:rPr lang="ko-KR" altLang="en-US" smtClean="0"/>
              <a:t>9/25/17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6910-0777-4803-A40A-DC98287EA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2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1FA4-CF7F-4103-B68B-EC9557DCA4ED}" type="datetimeFigureOut">
              <a:rPr lang="ko-KR" altLang="en-US" smtClean="0"/>
              <a:t>9/25/17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6910-0777-4803-A40A-DC98287EA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5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1FA4-CF7F-4103-B68B-EC9557DCA4ED}" type="datetimeFigureOut">
              <a:rPr lang="ko-KR" altLang="en-US" smtClean="0"/>
              <a:t>9/25/17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6910-0777-4803-A40A-DC98287EA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96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1FA4-CF7F-4103-B68B-EC9557DCA4ED}" type="datetimeFigureOut">
              <a:rPr lang="ko-KR" altLang="en-US" smtClean="0"/>
              <a:t>9/25/17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6910-0777-4803-A40A-DC98287EA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44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1FA4-CF7F-4103-B68B-EC9557DCA4ED}" type="datetimeFigureOut">
              <a:rPr lang="ko-KR" altLang="en-US" smtClean="0"/>
              <a:t>9/25/17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6910-0777-4803-A40A-DC98287EA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14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1FA4-CF7F-4103-B68B-EC9557DCA4ED}" type="datetimeFigureOut">
              <a:rPr lang="ko-KR" altLang="en-US" smtClean="0"/>
              <a:t>9/25/17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6910-0777-4803-A40A-DC98287EA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76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1FA4-CF7F-4103-B68B-EC9557DCA4ED}" type="datetimeFigureOut">
              <a:rPr lang="ko-KR" altLang="en-US" smtClean="0"/>
              <a:t>9/25/17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6910-0777-4803-A40A-DC98287EA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0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1FA4-CF7F-4103-B68B-EC9557DCA4ED}" type="datetimeFigureOut">
              <a:rPr lang="ko-KR" altLang="en-US" smtClean="0"/>
              <a:t>9/25/17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6910-0777-4803-A40A-DC98287EA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4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1FA4-CF7F-4103-B68B-EC9557DCA4ED}" type="datetimeFigureOut">
              <a:rPr lang="ko-KR" altLang="en-US" smtClean="0"/>
              <a:t>9/25/17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6910-0777-4803-A40A-DC98287EA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1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41FA4-CF7F-4103-B68B-EC9557DCA4ED}" type="datetimeFigureOut">
              <a:rPr lang="ko-KR" altLang="en-US" smtClean="0"/>
              <a:t>9/25/17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6910-0777-4803-A40A-DC98287EA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6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CMS </a:t>
            </a:r>
            <a:r>
              <a:rPr lang="ko-KR" altLang="en-US" dirty="0" smtClean="0"/>
              <a:t>온라인 저지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 가이드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01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만들기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/>
              <a:t>Dataset: Default dataset</a:t>
            </a:r>
            <a:r>
              <a:rPr lang="ko-KR" altLang="en-US" sz="2000" dirty="0"/>
              <a:t> 하나만 사용하기</a:t>
            </a:r>
            <a:endParaRPr lang="en-US" altLang="ko-KR" sz="2000" dirty="0"/>
          </a:p>
          <a:p>
            <a:pPr lvl="1"/>
            <a:r>
              <a:rPr lang="en-US" altLang="ko-KR" sz="1600" dirty="0"/>
              <a:t>Time limit: 1sec</a:t>
            </a:r>
          </a:p>
          <a:p>
            <a:pPr lvl="1"/>
            <a:r>
              <a:rPr lang="en-US" altLang="ko-KR" sz="1600" dirty="0"/>
              <a:t>Memory limit: </a:t>
            </a:r>
            <a:r>
              <a:rPr lang="en-US" altLang="ko-KR" sz="1600" dirty="0" smtClean="0"/>
              <a:t>64 MB</a:t>
            </a:r>
          </a:p>
          <a:p>
            <a:pPr lvl="1"/>
            <a:r>
              <a:rPr lang="ko-KR" altLang="en-US" sz="1600" dirty="0" smtClean="0"/>
              <a:t>이 두 항목 지정 꼭 해 줘야 돌아감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sz="2000" dirty="0" smtClean="0"/>
              <a:t>Add </a:t>
            </a:r>
            <a:r>
              <a:rPr lang="en-US" sz="2000" dirty="0" err="1" smtClean="0"/>
              <a:t>testcase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이용해서 채점 데이터 추가</a:t>
            </a:r>
            <a:endParaRPr lang="en-US" altLang="ko-KR" sz="2000" dirty="0"/>
          </a:p>
          <a:p>
            <a:pPr lvl="1"/>
            <a:r>
              <a:rPr lang="ko-KR" altLang="en-US" sz="1600" dirty="0" smtClean="0"/>
              <a:t>데이터마다 간단한 이름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i</a:t>
            </a:r>
            <a:r>
              <a:rPr lang="en-US" altLang="ko-KR" sz="1600" dirty="0" smtClean="0"/>
              <a:t>nput, output txt </a:t>
            </a:r>
            <a:r>
              <a:rPr lang="ko-KR" altLang="en-US" sz="1600" dirty="0" smtClean="0"/>
              <a:t>파일</a:t>
            </a:r>
          </a:p>
          <a:p>
            <a:pPr lvl="1"/>
            <a:r>
              <a:rPr lang="en-US" altLang="ko-KR" sz="1600" dirty="0" smtClean="0"/>
              <a:t>public</a:t>
            </a:r>
            <a:r>
              <a:rPr lang="ko-KR" altLang="en-US" sz="1600" dirty="0" smtClean="0"/>
              <a:t>에 체크 하기</a:t>
            </a:r>
            <a:endParaRPr lang="en-US" altLang="ko-KR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803" y="1613333"/>
            <a:ext cx="5786120" cy="3495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88" y="5279270"/>
            <a:ext cx="4953505" cy="157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7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Contest</a:t>
            </a:r>
            <a:r>
              <a:rPr lang="ko-KR" altLang="en-US" dirty="0" smtClean="0"/>
              <a:t> 설정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제목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설명 적고</a:t>
            </a:r>
            <a:endParaRPr lang="en-US" altLang="ko-KR" sz="2000" dirty="0" smtClean="0"/>
          </a:p>
          <a:p>
            <a:r>
              <a:rPr lang="ko-KR" altLang="en-US" sz="2000" dirty="0" smtClean="0"/>
              <a:t>언어에는 </a:t>
            </a:r>
            <a:r>
              <a:rPr lang="en-US" altLang="ko-KR" sz="2000" dirty="0" smtClean="0"/>
              <a:t>C11</a:t>
            </a:r>
            <a:r>
              <a:rPr lang="ko-KR" altLang="en-US" sz="2000" dirty="0" smtClean="0"/>
              <a:t>만 체크</a:t>
            </a:r>
            <a:endParaRPr lang="en-US" altLang="ko-KR" sz="2000" dirty="0" smtClean="0"/>
          </a:p>
          <a:p>
            <a:r>
              <a:rPr lang="ko-KR" altLang="en-US" sz="2000" dirty="0" smtClean="0"/>
              <a:t>나머지 옵션은 적절히 체크</a:t>
            </a:r>
            <a:endParaRPr lang="en-US" altLang="ko-KR" sz="2000" dirty="0" smtClean="0"/>
          </a:p>
          <a:p>
            <a:r>
              <a:rPr lang="ko-KR" altLang="en-US" sz="2000" dirty="0" smtClean="0"/>
              <a:t>대부분 건드릴 필요 없음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Contest</a:t>
            </a:r>
            <a:r>
              <a:rPr lang="ko-KR" altLang="en-US" sz="2000" dirty="0" smtClean="0"/>
              <a:t>시간만 적절히 설정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335" y="3963767"/>
            <a:ext cx="8941380" cy="27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13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contest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announcement</a:t>
            </a:r>
            <a:r>
              <a:rPr lang="ko-KR" altLang="en-US" sz="2000" dirty="0" smtClean="0"/>
              <a:t>기능을 공지 가능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문제 추가설명 등</a:t>
            </a:r>
            <a:r>
              <a:rPr lang="en-US" altLang="ko-KR" sz="2000" dirty="0" smtClean="0"/>
              <a:t>..)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45" y="2780357"/>
            <a:ext cx="10109442" cy="333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0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contest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questions</a:t>
            </a:r>
            <a:r>
              <a:rPr lang="ko-KR" altLang="en-US" sz="2000" dirty="0" smtClean="0"/>
              <a:t>기능을 이용해 질문 받기 가능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63" y="2869884"/>
            <a:ext cx="8902345" cy="27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9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현재 서버는 </a:t>
            </a:r>
            <a:r>
              <a:rPr lang="en-US" altLang="ko-KR" sz="2000" dirty="0" smtClean="0"/>
              <a:t>amazon free tier. </a:t>
            </a:r>
            <a:r>
              <a:rPr lang="ko-KR" altLang="en-US" sz="2000" dirty="0" smtClean="0"/>
              <a:t>나중에 업그레이드 해야 할듯</a:t>
            </a:r>
            <a:r>
              <a:rPr lang="en-US" altLang="ko-KR" sz="2000" dirty="0" smtClean="0"/>
              <a:t>..</a:t>
            </a:r>
          </a:p>
          <a:p>
            <a:endParaRPr lang="en-US" sz="2000" dirty="0"/>
          </a:p>
          <a:p>
            <a:r>
              <a:rPr lang="ko-KR" altLang="en-US" sz="2000" dirty="0" smtClean="0"/>
              <a:t>계정 발급은 </a:t>
            </a:r>
            <a:r>
              <a:rPr lang="en-US" altLang="ko-KR" sz="2000" dirty="0" smtClean="0"/>
              <a:t>script</a:t>
            </a:r>
            <a:r>
              <a:rPr lang="ko-KR" altLang="en-US" sz="2000" dirty="0" smtClean="0"/>
              <a:t> 작성해서 자동으로 가능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마찬가지로 채점 결과도 </a:t>
            </a:r>
            <a:r>
              <a:rPr lang="en-US" altLang="ko-KR" sz="2000" dirty="0" err="1" smtClean="0"/>
              <a:t>csv</a:t>
            </a:r>
            <a:r>
              <a:rPr lang="ko-KR" altLang="en-US" sz="2000" dirty="0" smtClean="0"/>
              <a:t>파일로 뽑아낼 수 있음</a:t>
            </a:r>
            <a:r>
              <a:rPr lang="en-US" altLang="ko-KR" sz="2000" dirty="0" smtClean="0"/>
              <a:t>.</a:t>
            </a:r>
          </a:p>
          <a:p>
            <a:endParaRPr lang="en-US" sz="2000" dirty="0"/>
          </a:p>
          <a:p>
            <a:r>
              <a:rPr lang="ko-KR" altLang="en-US" sz="2000" dirty="0" smtClean="0"/>
              <a:t>코드 복붙이 안되고 </a:t>
            </a:r>
            <a:r>
              <a:rPr lang="en-US" altLang="ko-KR" sz="2000" dirty="0" smtClean="0"/>
              <a:t>.c</a:t>
            </a:r>
            <a:r>
              <a:rPr lang="ko-KR" altLang="en-US" sz="2000" dirty="0" smtClean="0"/>
              <a:t> 파일을 제출해야 하기 때문에 </a:t>
            </a:r>
            <a:r>
              <a:rPr lang="en-US" altLang="ko-KR" sz="2000" dirty="0" err="1" smtClean="0"/>
              <a:t>filezilla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등을 사용해야 할듯</a:t>
            </a:r>
            <a:r>
              <a:rPr lang="en-US" altLang="ko-KR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7606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/>
              <a:t>Input, output </a:t>
            </a:r>
            <a:r>
              <a:rPr lang="ko-KR" altLang="en-US" sz="2000" dirty="0" smtClean="0"/>
              <a:t>형식이 정확히 같아야 합니다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685800" lvl="2">
              <a:lnSpc>
                <a:spcPct val="130000"/>
              </a:lnSpc>
              <a:spcBef>
                <a:spcPts val="1000"/>
              </a:spcBef>
            </a:pPr>
            <a:r>
              <a:rPr lang="ko-KR" altLang="en-US" sz="1600" dirty="0"/>
              <a:t>띄어쓰기 등 개수도 정확히 맞아야 합니다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“3 + 5 = 8” </a:t>
            </a:r>
            <a:r>
              <a:rPr lang="ko-KR" altLang="en-US" sz="1600" dirty="0"/>
              <a:t>인데 </a:t>
            </a:r>
            <a:r>
              <a:rPr lang="en-US" altLang="ko-KR" sz="1600" dirty="0"/>
              <a:t>“3+5=8” </a:t>
            </a:r>
            <a:r>
              <a:rPr lang="ko-KR" altLang="en-US" sz="1600" dirty="0"/>
              <a:t>출력하면 틀립니다</a:t>
            </a:r>
            <a:r>
              <a:rPr lang="en-US" altLang="ko-KR" sz="1600" dirty="0" smtClean="0"/>
              <a:t>.</a:t>
            </a:r>
            <a:endParaRPr lang="ko-KR" altLang="en-US" sz="2000" dirty="0" smtClean="0"/>
          </a:p>
          <a:p>
            <a:pPr lvl="1">
              <a:lnSpc>
                <a:spcPct val="130000"/>
              </a:lnSpc>
            </a:pPr>
            <a:r>
              <a:rPr lang="en-US" altLang="ko-KR" sz="1600" dirty="0" smtClean="0"/>
              <a:t>“input:” , “output:” </a:t>
            </a:r>
            <a:r>
              <a:rPr lang="ko-KR" altLang="en-US" sz="1600" dirty="0" smtClean="0"/>
              <a:t>같은 설명용 텍스트는 출력하지 않고 답만 출력해야 합니다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ko-KR" altLang="en-US" sz="1600" dirty="0" smtClean="0"/>
              <a:t>답의 맨 마지막에 띄어쓰기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엔터 한줄정도 추가로 있는것은 괜찮습니다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그래도 가급적이면 맞춰 주세요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무한히 돌아가는 프로그램은 안 됩니다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while( </a:t>
            </a:r>
            <a:r>
              <a:rPr lang="en-US" altLang="ko-KR" sz="2000" dirty="0" err="1" smtClean="0"/>
              <a:t>scanf</a:t>
            </a:r>
            <a:r>
              <a:rPr lang="en-US" altLang="ko-KR" sz="2000" dirty="0" smtClean="0"/>
              <a:t>(“%</a:t>
            </a:r>
            <a:r>
              <a:rPr lang="en-US" altLang="ko-KR" sz="2000" dirty="0" err="1" smtClean="0"/>
              <a:t>d”,&amp;x</a:t>
            </a:r>
            <a:r>
              <a:rPr lang="en-US" altLang="ko-KR" sz="2000" dirty="0" smtClean="0"/>
              <a:t>) != EOF ) </a:t>
            </a:r>
            <a:r>
              <a:rPr lang="ko-KR" altLang="en-US" sz="2000" dirty="0" smtClean="0"/>
              <a:t>이런거 쓰면 안 됩니다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한번 입력받고 답 출력하고 프로그램이 종료되어야 합니다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채점결과의 부분점수는 상관없고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만점을 받아서 초록불이 들어와야 통과한 것입니다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512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문제 만들고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샘플 솔루션 한두개 만들어서 테스트 해 주세요</a:t>
            </a:r>
            <a:r>
              <a:rPr lang="en-US" altLang="ko-KR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input/output </a:t>
            </a:r>
            <a:r>
              <a:rPr lang="ko-KR" altLang="en-US" sz="2000" dirty="0" smtClean="0"/>
              <a:t>형식이 어려운 문제는 자제해 주세요</a:t>
            </a:r>
            <a:r>
              <a:rPr lang="en-US" altLang="ko-KR" sz="2000" dirty="0" smtClean="0"/>
              <a:t>..</a:t>
            </a:r>
          </a:p>
          <a:p>
            <a:pPr lvl="1"/>
            <a:r>
              <a:rPr lang="pt-BR" sz="1600" dirty="0" err="1" smtClean="0"/>
              <a:t>ex</a:t>
            </a:r>
            <a:r>
              <a:rPr lang="pt-BR" sz="1600" dirty="0"/>
              <a:t>) </a:t>
            </a:r>
            <a:r>
              <a:rPr lang="pt-BR" sz="1600" dirty="0" err="1"/>
              <a:t>B</a:t>
            </a:r>
            <a:r>
              <a:rPr lang="pt-BR" sz="1600" dirty="0"/>
              <a:t>(</a:t>
            </a:r>
            <a:r>
              <a:rPr lang="pt-BR" sz="1600" dirty="0" err="1"/>
              <a:t>S</a:t>
            </a:r>
            <a:r>
              <a:rPr lang="pt-BR" sz="1600" dirty="0"/>
              <a:t>, L((</a:t>
            </a:r>
            <a:r>
              <a:rPr lang="pt-BR" sz="1600" dirty="0" err="1"/>
              <a:t>F</a:t>
            </a:r>
            <a:r>
              <a:rPr lang="pt-BR" sz="1600" dirty="0"/>
              <a:t>(</a:t>
            </a:r>
            <a:r>
              <a:rPr lang="pt-BR" sz="1600" dirty="0" err="1"/>
              <a:t>S</a:t>
            </a:r>
            <a:r>
              <a:rPr lang="pt-BR" sz="1600" dirty="0"/>
              <a:t>), </a:t>
            </a:r>
            <a:r>
              <a:rPr lang="pt-BR" sz="1600" dirty="0" err="1"/>
              <a:t>S</a:t>
            </a:r>
            <a:r>
              <a:rPr lang="pt-BR" sz="1600" dirty="0"/>
              <a:t>], </a:t>
            </a:r>
            <a:r>
              <a:rPr lang="pt-BR" sz="1600" dirty="0" err="1"/>
              <a:t>S</a:t>
            </a:r>
            <a:r>
              <a:rPr lang="pt-BR" sz="1600" dirty="0"/>
              <a:t>(</a:t>
            </a:r>
            <a:r>
              <a:rPr lang="pt-BR" sz="1600" dirty="0" err="1"/>
              <a:t>S</a:t>
            </a:r>
            <a:r>
              <a:rPr lang="pt-BR" sz="1600" dirty="0"/>
              <a:t>) ) </a:t>
            </a:r>
            <a:endParaRPr lang="pt-BR" sz="1600" dirty="0" smtClean="0"/>
          </a:p>
          <a:p>
            <a:pPr lvl="1"/>
            <a:endParaRPr lang="pt-BR" sz="1600" dirty="0"/>
          </a:p>
          <a:p>
            <a:r>
              <a:rPr lang="ko-KR" altLang="en-US" sz="2000" dirty="0" smtClean="0"/>
              <a:t>너무 많은 </a:t>
            </a:r>
            <a:r>
              <a:rPr lang="en-US" altLang="ko-KR" sz="2000" dirty="0" smtClean="0"/>
              <a:t>test case</a:t>
            </a:r>
            <a:r>
              <a:rPr lang="ko-KR" altLang="en-US" sz="2000" dirty="0" smtClean="0"/>
              <a:t>는 채점 서버 부하가 커질 수 있습니다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600" dirty="0" smtClean="0"/>
              <a:t>edge case 2~3</a:t>
            </a:r>
            <a:r>
              <a:rPr lang="ko-KR" altLang="en-US" sz="1600" dirty="0" smtClean="0"/>
              <a:t>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random data 2</a:t>
            </a:r>
            <a:r>
              <a:rPr lang="ko-KR" altLang="en-US" sz="1600" dirty="0" smtClean="0"/>
              <a:t>개 정도가 적절할 것 같습니다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문제마다 적절히</a:t>
            </a:r>
            <a:r>
              <a:rPr lang="en-US" altLang="ko-KR" sz="1600" dirty="0" smtClean="0"/>
              <a:t>..</a:t>
            </a:r>
          </a:p>
          <a:p>
            <a:pPr lvl="1"/>
            <a:endParaRPr lang="en-US" sz="1600" dirty="0"/>
          </a:p>
          <a:p>
            <a:r>
              <a:rPr lang="ko-KR" altLang="en-US" sz="2000" dirty="0" smtClean="0"/>
              <a:t>문제 설명 파일은 가급적 </a:t>
            </a:r>
            <a:r>
              <a:rPr lang="en-US" altLang="ko-KR" sz="2000" dirty="0" err="1" smtClean="0"/>
              <a:t>pdf</a:t>
            </a:r>
            <a:r>
              <a:rPr lang="ko-KR" altLang="en-US" sz="2000" dirty="0" smtClean="0"/>
              <a:t>가 좋을 것 같네요</a:t>
            </a:r>
            <a:r>
              <a:rPr lang="en-US" altLang="ko-KR" sz="2000" dirty="0" smtClean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947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User(student) Page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07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700"/>
            <a:ext cx="12192000" cy="60527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7031" y="2125147"/>
            <a:ext cx="1936452" cy="1320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4650" y="2138445"/>
            <a:ext cx="238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문제들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35312" y="2717667"/>
            <a:ext cx="7920132" cy="1708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2811" y="4478866"/>
            <a:ext cx="2388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문제 </a:t>
            </a:r>
            <a:r>
              <a:rPr lang="en-US" altLang="ko-KR" sz="1200" dirty="0" smtClean="0">
                <a:solidFill>
                  <a:srgbClr val="FF0000"/>
                </a:solidFill>
              </a:rPr>
              <a:t>summary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제출파일 이름은 </a:t>
            </a:r>
            <a:r>
              <a:rPr lang="en-US" altLang="ko-KR" sz="1200" dirty="0" smtClean="0">
                <a:solidFill>
                  <a:srgbClr val="FF0000"/>
                </a:solidFill>
              </a:rPr>
              <a:t>.c</a:t>
            </a:r>
            <a:r>
              <a:rPr lang="ko-KR" altLang="en-US" sz="1200" dirty="0" smtClean="0">
                <a:solidFill>
                  <a:srgbClr val="FF0000"/>
                </a:solidFill>
              </a:rPr>
              <a:t>면 아무거나 상관없음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0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5" y="863226"/>
            <a:ext cx="11744054" cy="50017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99541" y="2527542"/>
            <a:ext cx="1659760" cy="691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7039" y="2529767"/>
            <a:ext cx="238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문제 설명 다운로드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8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900"/>
            <a:ext cx="12192000" cy="566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82059" y="1799704"/>
            <a:ext cx="3770735" cy="1708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76294" y="2290845"/>
            <a:ext cx="2388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제출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.c </a:t>
            </a:r>
            <a:r>
              <a:rPr lang="ko-KR" altLang="en-US" sz="1200" dirty="0" smtClean="0">
                <a:solidFill>
                  <a:srgbClr val="FF0000"/>
                </a:solidFill>
              </a:rPr>
              <a:t>파일 선택해서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제출한다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84163" y="3611982"/>
            <a:ext cx="8610186" cy="2511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34761" y="6203120"/>
            <a:ext cx="2388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채점 결과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초록불 안 뜨면 다 틀린 것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9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Admin(TA) Page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38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682"/>
            <a:ext cx="12192000" cy="57117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50076" y="1383956"/>
            <a:ext cx="1845275" cy="1054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95351" y="1383956"/>
            <a:ext cx="238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채점 큐 상황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735" y="1925078"/>
            <a:ext cx="1960606" cy="875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833" y="1655736"/>
            <a:ext cx="238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contest</a:t>
            </a:r>
            <a:r>
              <a:rPr lang="ko-KR" altLang="en-US" sz="1200" dirty="0" smtClean="0">
                <a:solidFill>
                  <a:srgbClr val="FF0000"/>
                </a:solidFill>
              </a:rPr>
              <a:t> 리스트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735" y="2850290"/>
            <a:ext cx="1960606" cy="904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735" y="3122588"/>
            <a:ext cx="238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문제 </a:t>
            </a:r>
            <a:r>
              <a:rPr lang="ko-KR" altLang="en-US" sz="1200" dirty="0" smtClean="0">
                <a:solidFill>
                  <a:srgbClr val="FF0000"/>
                </a:solidFill>
              </a:rPr>
              <a:t>리스트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735" y="3803822"/>
            <a:ext cx="1960606" cy="694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4734" y="3990715"/>
            <a:ext cx="238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사용자 관리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추가</a:t>
            </a:r>
            <a:endParaRPr lang="ko-KR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421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문제를 일단 만들고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Main – Tasks – create new task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Contest</a:t>
            </a:r>
            <a:r>
              <a:rPr lang="ko-KR" altLang="en-US" sz="2000" dirty="0" smtClean="0"/>
              <a:t>에 추가하는 방식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Contest</a:t>
            </a:r>
            <a:r>
              <a:rPr lang="ko-KR" altLang="en-US" sz="2000" dirty="0" smtClean="0"/>
              <a:t>선택 </a:t>
            </a:r>
            <a:r>
              <a:rPr lang="en-US" altLang="ko-KR" sz="2000" dirty="0" smtClean="0"/>
              <a:t>– Tasks - </a:t>
            </a:r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305166" y="285225"/>
            <a:ext cx="5836278" cy="2810926"/>
            <a:chOff x="5305166" y="285225"/>
            <a:chExt cx="5836278" cy="28109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5166" y="285225"/>
              <a:ext cx="5836278" cy="281092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675871" y="1690688"/>
              <a:ext cx="642551" cy="1514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59149" y="3627781"/>
            <a:ext cx="6535657" cy="2717071"/>
            <a:chOff x="5759149" y="3627781"/>
            <a:chExt cx="6535657" cy="271707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9149" y="3627781"/>
              <a:ext cx="6535657" cy="271707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294606" y="4053854"/>
              <a:ext cx="2187145" cy="2298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183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만들기</a:t>
            </a:r>
            <a:endParaRPr lang="ko-KR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421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Admin main page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create new task – </a:t>
            </a:r>
            <a:r>
              <a:rPr lang="ko-KR" altLang="en-US" sz="2000" dirty="0" smtClean="0"/>
              <a:t>문제 이름 설정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Task information</a:t>
            </a:r>
          </a:p>
          <a:p>
            <a:pPr lvl="1"/>
            <a:r>
              <a:rPr lang="en-US" altLang="ko-KR" sz="1600" dirty="0" smtClean="0"/>
              <a:t>Name, Title: </a:t>
            </a:r>
            <a:r>
              <a:rPr lang="ko-KR" altLang="en-US" sz="1600" dirty="0" smtClean="0"/>
              <a:t>문제 이름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Statements: </a:t>
            </a:r>
            <a:r>
              <a:rPr lang="ko-KR" altLang="en-US" sz="1600" dirty="0" smtClean="0"/>
              <a:t>문제 설명 파일</a:t>
            </a:r>
            <a:r>
              <a:rPr lang="en-US" altLang="ko-KR" sz="1600" dirty="0" smtClean="0"/>
              <a:t>. (pdf</a:t>
            </a:r>
            <a:r>
              <a:rPr lang="ko-KR" altLang="en-US" sz="1600" dirty="0" smtClean="0"/>
              <a:t>권장</a:t>
            </a:r>
            <a:r>
              <a:rPr lang="en-US" altLang="ko-KR" sz="1600" dirty="0" smtClean="0"/>
              <a:t>). Language</a:t>
            </a:r>
            <a:r>
              <a:rPr lang="ko-KR" altLang="en-US" sz="1600" dirty="0" smtClean="0"/>
              <a:t>에는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English </a:t>
            </a:r>
            <a:r>
              <a:rPr lang="ko-KR" altLang="en-US" sz="1600" dirty="0" smtClean="0"/>
              <a:t>혹은 </a:t>
            </a:r>
            <a:r>
              <a:rPr lang="en-US" altLang="ko-KR" sz="1600" dirty="0" smtClean="0"/>
              <a:t>Korean </a:t>
            </a:r>
            <a:r>
              <a:rPr lang="ko-KR" altLang="en-US" sz="1600" dirty="0" smtClean="0"/>
              <a:t>혹은 아무거나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Submission format: </a:t>
            </a:r>
            <a:r>
              <a:rPr lang="ko-KR" altLang="en-US" sz="1600" dirty="0" smtClean="0"/>
              <a:t>변경하지 않고 놔둠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en-US" altLang="ko-KR" sz="2000" dirty="0" smtClean="0"/>
              <a:t>Token:</a:t>
            </a:r>
            <a:r>
              <a:rPr lang="ko-KR" altLang="en-US" sz="2000" dirty="0" smtClean="0"/>
              <a:t> 사용하지 않을 기능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제출횟수 제한 관련 기능들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Score mode:</a:t>
            </a:r>
            <a:r>
              <a:rPr lang="ko-KR" altLang="en-US" sz="2000" dirty="0" smtClean="0"/>
              <a:t> 최고점 사용</a:t>
            </a:r>
            <a:r>
              <a:rPr lang="en-US" altLang="ko-KR" sz="2000" dirty="0" smtClean="0"/>
              <a:t>(Use best among all submissions)</a:t>
            </a:r>
          </a:p>
          <a:p>
            <a:pPr lvl="1"/>
            <a:endParaRPr lang="en-US" altLang="ko-KR" sz="1600" dirty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662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473</Words>
  <Application>Microsoft Macintosh PowerPoint</Application>
  <PresentationFormat>Custom</PresentationFormat>
  <Paragraphs>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CMS 온라인 저지 사용 가이드</vt:lpstr>
      <vt:lpstr>User(student) Page</vt:lpstr>
      <vt:lpstr>PowerPoint Presentation</vt:lpstr>
      <vt:lpstr>PowerPoint Presentation</vt:lpstr>
      <vt:lpstr>PowerPoint Presentation</vt:lpstr>
      <vt:lpstr>Admin(TA) Page</vt:lpstr>
      <vt:lpstr>PowerPoint Presentation</vt:lpstr>
      <vt:lpstr>문제 추가</vt:lpstr>
      <vt:lpstr>문제 만들기</vt:lpstr>
      <vt:lpstr>문제 만들기</vt:lpstr>
      <vt:lpstr>Contest 설정</vt:lpstr>
      <vt:lpstr>Announcement</vt:lpstr>
      <vt:lpstr>Questions</vt:lpstr>
      <vt:lpstr>Notes</vt:lpstr>
      <vt:lpstr>For student</vt:lpstr>
      <vt:lpstr>For 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김진표</dc:creator>
  <cp:lastModifiedBy>Jinpyo Kim</cp:lastModifiedBy>
  <cp:revision>31</cp:revision>
  <dcterms:created xsi:type="dcterms:W3CDTF">2017-09-24T14:20:34Z</dcterms:created>
  <dcterms:modified xsi:type="dcterms:W3CDTF">2017-09-25T04:31:41Z</dcterms:modified>
</cp:coreProperties>
</file>