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256" r:id="rId2"/>
    <p:sldId id="298" r:id="rId3"/>
    <p:sldId id="262" r:id="rId4"/>
    <p:sldId id="377" r:id="rId5"/>
    <p:sldId id="376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92" r:id="rId17"/>
    <p:sldId id="393" r:id="rId18"/>
    <p:sldId id="394" r:id="rId19"/>
    <p:sldId id="388" r:id="rId20"/>
    <p:sldId id="389" r:id="rId21"/>
    <p:sldId id="390" r:id="rId22"/>
    <p:sldId id="391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4948" autoAdjust="0"/>
  </p:normalViewPr>
  <p:slideViewPr>
    <p:cSldViewPr>
      <p:cViewPr varScale="1">
        <p:scale>
          <a:sx n="108" d="100"/>
          <a:sy n="108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3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4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9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39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1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3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5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57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5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7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39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71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76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1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1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7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1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5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arang.com/ko/xshel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arang.com/ko/xshel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lightsai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최경재 </a:t>
            </a:r>
            <a:r>
              <a:rPr lang="en-US" altLang="ko-KR" dirty="0">
                <a:solidFill>
                  <a:schemeClr val="bg1"/>
                </a:solidFill>
              </a:rPr>
              <a:t>(ryanking13 / def6488@gmail.com)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556792"/>
            <a:ext cx="8568952" cy="14401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AWS </a:t>
            </a:r>
            <a:r>
              <a:rPr lang="en-US" altLang="ko-KR" sz="2800" dirty="0" err="1">
                <a:solidFill>
                  <a:srgbClr val="FF0000"/>
                </a:solidFill>
              </a:rPr>
              <a:t>Lightsail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인스턴스 구축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B1123-9118-46FF-AA74-42793F3C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76" y="1772816"/>
            <a:ext cx="6804248" cy="2790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528CB-C034-426F-919F-9D228C810DB0}"/>
              </a:ext>
            </a:extLst>
          </p:cNvPr>
          <p:cNvSpPr txBox="1"/>
          <p:nvPr/>
        </p:nvSpPr>
        <p:spPr>
          <a:xfrm>
            <a:off x="683568" y="465313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인스턴스 생성 완료</a:t>
            </a:r>
          </a:p>
        </p:txBody>
      </p:sp>
    </p:spTree>
    <p:extLst>
      <p:ext uri="{BB962C8B-B14F-4D97-AF65-F5344CB8AC3E}">
        <p14:creationId xmlns:p14="http://schemas.microsoft.com/office/powerpoint/2010/main" val="196076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AWS </a:t>
            </a:r>
            <a:r>
              <a:rPr lang="en-US" altLang="ko-KR" dirty="0" err="1"/>
              <a:t>Lightsail</a:t>
            </a:r>
            <a:r>
              <a:rPr lang="ko-KR" altLang="en-US" dirty="0"/>
              <a:t>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13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94ADE-CF4F-45A2-9995-E786120BF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2153" r="7898"/>
          <a:stretch/>
        </p:blipFill>
        <p:spPr>
          <a:xfrm>
            <a:off x="3131840" y="1844823"/>
            <a:ext cx="5832649" cy="416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08852-B058-4B54-B36A-42E4074CF85C}"/>
              </a:ext>
            </a:extLst>
          </p:cNvPr>
          <p:cNvSpPr txBox="1"/>
          <p:nvPr/>
        </p:nvSpPr>
        <p:spPr>
          <a:xfrm>
            <a:off x="395536" y="1640910"/>
            <a:ext cx="2162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외부에서 접속하기 위하여 고정 </a:t>
            </a:r>
            <a:r>
              <a:rPr lang="en-US" altLang="ko-KR" dirty="0"/>
              <a:t>IP</a:t>
            </a:r>
            <a:r>
              <a:rPr lang="ko-KR" altLang="en-US" dirty="0"/>
              <a:t>를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08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A7A20-35B5-4203-8AB2-8E31C293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21" y="1412776"/>
            <a:ext cx="5378357" cy="4032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423C7-46A7-4F9A-9B09-65481EA4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382" y="5661248"/>
            <a:ext cx="4335236" cy="10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3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A7A20-35B5-4203-8AB2-8E31C293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21" y="1412776"/>
            <a:ext cx="5378357" cy="4032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423C7-46A7-4F9A-9B09-65481EA4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382" y="5661248"/>
            <a:ext cx="4335236" cy="10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2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19A8F8-D10A-40BE-B14F-8323EC26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53" y="1556792"/>
            <a:ext cx="6150094" cy="3648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F241AE-69B2-4A2C-9052-F386270AF02A}"/>
              </a:ext>
            </a:extLst>
          </p:cNvPr>
          <p:cNvSpPr txBox="1"/>
          <p:nvPr/>
        </p:nvSpPr>
        <p:spPr>
          <a:xfrm>
            <a:off x="689856" y="5319343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고정 </a:t>
            </a:r>
            <a:r>
              <a:rPr lang="en-US" altLang="ko-KR" sz="2400" b="1" dirty="0"/>
              <a:t>IP </a:t>
            </a:r>
            <a:r>
              <a:rPr lang="ko-KR" altLang="en-US" sz="2400" b="1" dirty="0"/>
              <a:t>생성 완료</a:t>
            </a:r>
          </a:p>
        </p:txBody>
      </p:sp>
    </p:spTree>
    <p:extLst>
      <p:ext uri="{BB962C8B-B14F-4D97-AF65-F5344CB8AC3E}">
        <p14:creationId xmlns:p14="http://schemas.microsoft.com/office/powerpoint/2010/main" val="318424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포트 개방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39555-74A1-403E-96E4-9982FFD8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99" y="1700808"/>
            <a:ext cx="5055801" cy="3888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C8042-0B6D-4CCC-ACA9-EBAAEA946453}"/>
              </a:ext>
            </a:extLst>
          </p:cNvPr>
          <p:cNvSpPr txBox="1"/>
          <p:nvPr/>
        </p:nvSpPr>
        <p:spPr>
          <a:xfrm>
            <a:off x="395536" y="1640910"/>
            <a:ext cx="3024336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CMS</a:t>
            </a:r>
            <a:r>
              <a:rPr lang="ko-KR" altLang="en-US" dirty="0"/>
              <a:t>가 사용할 포트 개방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79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포트 개방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D904C-8EDD-457F-8C6F-8FCAED95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16832"/>
            <a:ext cx="5391875" cy="41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포트 개방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00ED9-B130-4E8C-B1D1-7A1FB1C4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564904"/>
            <a:ext cx="5263985" cy="3258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2595B-A489-4B52-ACB9-64C50B9DD69C}"/>
              </a:ext>
            </a:extLst>
          </p:cNvPr>
          <p:cNvSpPr txBox="1"/>
          <p:nvPr/>
        </p:nvSpPr>
        <p:spPr>
          <a:xfrm>
            <a:off x="395536" y="1640910"/>
            <a:ext cx="3168352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8888: CMS </a:t>
            </a:r>
            <a:r>
              <a:rPr lang="ko-KR" altLang="en-US" dirty="0"/>
              <a:t>문제 페이지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8889: CMS </a:t>
            </a:r>
            <a:r>
              <a:rPr lang="ko-KR" altLang="en-US" dirty="0"/>
              <a:t>관리자 페이지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9001: supervisor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572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44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8FAA-6326-4F8E-B059-D4845C773C9C}"/>
              </a:ext>
            </a:extLst>
          </p:cNvPr>
          <p:cNvSpPr txBox="1"/>
          <p:nvPr/>
        </p:nvSpPr>
        <p:spPr>
          <a:xfrm>
            <a:off x="899592" y="17008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PuTTY, </a:t>
            </a:r>
            <a:r>
              <a:rPr lang="en-US" altLang="ko-KR" dirty="0" err="1"/>
              <a:t>Xshell</a:t>
            </a:r>
            <a:r>
              <a:rPr lang="ko-KR" altLang="en-US" dirty="0"/>
              <a:t> 등 선호하는 </a:t>
            </a:r>
            <a:r>
              <a:rPr lang="en-US" altLang="ko-KR" dirty="0"/>
              <a:t>SSH </a:t>
            </a:r>
            <a:r>
              <a:rPr lang="ko-KR" altLang="en-US" dirty="0"/>
              <a:t>클라이언트를 통하여 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8FAA-6326-4F8E-B059-D4845C773C9C}"/>
              </a:ext>
            </a:extLst>
          </p:cNvPr>
          <p:cNvSpPr txBox="1"/>
          <p:nvPr/>
        </p:nvSpPr>
        <p:spPr>
          <a:xfrm>
            <a:off x="899592" y="17008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Xshell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https://www.netsarang.com/ko/xshell/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7B2BA-19F6-476B-8D58-84A57DBA0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276872"/>
            <a:ext cx="5601482" cy="1524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AC4D98-1802-419A-9EB9-EAAF19B4F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92" y="4221088"/>
            <a:ext cx="341042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8FAA-6326-4F8E-B059-D4845C773C9C}"/>
              </a:ext>
            </a:extLst>
          </p:cNvPr>
          <p:cNvSpPr txBox="1"/>
          <p:nvPr/>
        </p:nvSpPr>
        <p:spPr>
          <a:xfrm>
            <a:off x="899592" y="170080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Xshell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https://www.netsarang.com/ko/xshell/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인스턴스 생성 시 저장한 개인키로 로그인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550952-AB9B-4976-85F1-A5E55006C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75" y="2996952"/>
            <a:ext cx="3500094" cy="3560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4FE064-F133-42DF-AF53-6939BE7FE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4343520"/>
            <a:ext cx="4363622" cy="8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2400" dirty="0"/>
              <a:t>AWS </a:t>
            </a:r>
            <a:r>
              <a:rPr lang="en-US" altLang="ko-KR" sz="2400" dirty="0" err="1"/>
              <a:t>Lightsail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84126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¢"/>
            </a:pPr>
            <a:r>
              <a:rPr lang="ko-KR" altLang="en-US" dirty="0" err="1"/>
              <a:t>아마존웹서비스</a:t>
            </a:r>
            <a:r>
              <a:rPr lang="en-US" altLang="ko-KR" dirty="0"/>
              <a:t>(Amazon Web Service, AWS)</a:t>
            </a:r>
            <a:r>
              <a:rPr lang="ko-KR" altLang="en-US" dirty="0"/>
              <a:t>에서 제공하는 가상 서버의 일종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hlinkClick r:id="rId3"/>
              </a:rPr>
              <a:t>https://aws.amazon.com/ko/lightsail/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유사한 서비스인 </a:t>
            </a:r>
            <a:r>
              <a:rPr lang="en-US" altLang="ko-KR" sz="1600" dirty="0"/>
              <a:t>EC2</a:t>
            </a:r>
            <a:r>
              <a:rPr lang="ko-KR" altLang="en-US" sz="1600" dirty="0"/>
              <a:t>에 비해서 설정이 쉽고 비용이 저렴하여</a:t>
            </a:r>
            <a:r>
              <a:rPr lang="en-US" altLang="ko-KR" sz="1600" dirty="0"/>
              <a:t>, </a:t>
            </a:r>
            <a:r>
              <a:rPr lang="ko-KR" altLang="en-US" sz="1600" dirty="0"/>
              <a:t>비용 예측이 쉬움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>
                <a:hlinkClick r:id="rId3"/>
              </a:rPr>
              <a:t>https://aws.amazon.com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AWS Management Console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AWS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계정이 없다면 회원가입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D539F-9D62-4278-B719-9C7295803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901" y="3025461"/>
            <a:ext cx="3886200" cy="1700212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6322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/>
              <a:t>서비스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Lightsail</a:t>
            </a:r>
            <a:r>
              <a:rPr lang="en-US" altLang="ko-KR" sz="2000" dirty="0"/>
              <a:t>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F09D77-F64E-493D-AA77-9A143B6B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01" y="2172451"/>
            <a:ext cx="3886200" cy="3406231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8832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842B6D-ACE4-47EA-9287-90426612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412776"/>
            <a:ext cx="6221266" cy="4967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2C75A6-D568-4864-BDB3-7F2A072CC25D}"/>
              </a:ext>
            </a:extLst>
          </p:cNvPr>
          <p:cNvSpPr txBox="1"/>
          <p:nvPr/>
        </p:nvSpPr>
        <p:spPr>
          <a:xfrm>
            <a:off x="609600" y="1589567"/>
            <a:ext cx="180216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/>
              <a:t>서버 </a:t>
            </a:r>
            <a:r>
              <a:rPr lang="ko-KR" altLang="en-US" sz="2000" dirty="0" err="1"/>
              <a:t>리전</a:t>
            </a:r>
            <a:endParaRPr lang="en-US" altLang="ko-KR" sz="2000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/>
              <a:t>운영체제</a:t>
            </a:r>
            <a:endParaRPr lang="en-US" altLang="ko-KR" sz="2000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 err="1"/>
              <a:t>배포판</a:t>
            </a:r>
            <a:endParaRPr lang="en-US" altLang="ko-KR" sz="2000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561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4B518-70E6-47E4-A554-66033563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590732"/>
            <a:ext cx="5419360" cy="1741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AB44B7-F161-4F5B-A8A8-1C3D5923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4241186"/>
            <a:ext cx="4627272" cy="2052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D8209D-B0F3-4DB2-9DD9-618E2BBFB932}"/>
              </a:ext>
            </a:extLst>
          </p:cNvPr>
          <p:cNvSpPr txBox="1"/>
          <p:nvPr/>
        </p:nvSpPr>
        <p:spPr>
          <a:xfrm>
            <a:off x="609600" y="1589567"/>
            <a:ext cx="2810272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서버 접속을 위한</a:t>
            </a:r>
            <a:r>
              <a:rPr lang="en-US" altLang="ko-KR" dirty="0"/>
              <a:t> SSH </a:t>
            </a:r>
            <a:r>
              <a:rPr lang="ko-KR" altLang="en-US" dirty="0"/>
              <a:t>키를 생성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생성 후 다운로드한 개인키를 서버 접속에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01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8209D-B0F3-4DB2-9DD9-618E2BBFB932}"/>
              </a:ext>
            </a:extLst>
          </p:cNvPr>
          <p:cNvSpPr txBox="1"/>
          <p:nvPr/>
        </p:nvSpPr>
        <p:spPr>
          <a:xfrm>
            <a:off x="609600" y="1589567"/>
            <a:ext cx="8210872" cy="162340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1600" dirty="0"/>
              <a:t>비용을 고려하여 서버 </a:t>
            </a:r>
            <a:r>
              <a:rPr lang="ko-KR" altLang="en-US" sz="1600"/>
              <a:t>구성을 지정</a:t>
            </a:r>
            <a:endParaRPr lang="en-US" altLang="ko-KR" sz="160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1600"/>
              <a:t>메모리</a:t>
            </a:r>
            <a:r>
              <a:rPr lang="en-US" altLang="ko-KR" sz="1600"/>
              <a:t>/</a:t>
            </a:r>
            <a:r>
              <a:rPr lang="ko-KR" altLang="en-US" sz="1600"/>
              <a:t>디스크 공간 부족으로 에러가 발생할 수 있으니 최소 아래 사양 권장</a:t>
            </a:r>
            <a:endParaRPr lang="en-US" altLang="ko-KR" sz="1600"/>
          </a:p>
          <a:p>
            <a:pPr marL="742950" lvl="1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1600"/>
              <a:t>메모리</a:t>
            </a:r>
            <a:r>
              <a:rPr lang="en-US" altLang="ko-KR" sz="1600"/>
              <a:t>: 2GB</a:t>
            </a:r>
          </a:p>
          <a:p>
            <a:pPr marL="742950" lvl="1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1600"/>
              <a:t>디스크</a:t>
            </a:r>
            <a:r>
              <a:rPr lang="en-US" altLang="ko-KR" sz="1600"/>
              <a:t>: 50GB</a:t>
            </a:r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F5FB9-E66D-43CA-9F7C-CF4A0D1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149284"/>
            <a:ext cx="5143099" cy="25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1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3CB37-A154-4F80-B346-48416DA7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12" y="2132856"/>
            <a:ext cx="6060088" cy="3905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A291A-8358-4CF4-8B9D-8DCDA07A0925}"/>
              </a:ext>
            </a:extLst>
          </p:cNvPr>
          <p:cNvSpPr txBox="1"/>
          <p:nvPr/>
        </p:nvSpPr>
        <p:spPr>
          <a:xfrm>
            <a:off x="609600" y="1589567"/>
            <a:ext cx="2162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9671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322</Words>
  <Application>Microsoft Office PowerPoint</Application>
  <PresentationFormat>화면 슬라이드 쇼(4:3)</PresentationFormat>
  <Paragraphs>97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HY나무L</vt:lpstr>
      <vt:lpstr>맑은 고딕</vt:lpstr>
      <vt:lpstr>휴먼편지체</vt:lpstr>
      <vt:lpstr>Wingdings</vt:lpstr>
      <vt:lpstr>Wingdings 2</vt:lpstr>
      <vt:lpstr>가을</vt:lpstr>
      <vt:lpstr>PowerPoint 프레젠테이션</vt:lpstr>
      <vt:lpstr> AWS Lightsail 인스턴스 생성</vt:lpstr>
      <vt:lpstr>AWS Lightsail?</vt:lpstr>
      <vt:lpstr>AWS Lightsail 인스턴스 생성</vt:lpstr>
      <vt:lpstr>AWS Lightsail 인스턴스 생성</vt:lpstr>
      <vt:lpstr>AWS Lightsail 인스턴스 생성</vt:lpstr>
      <vt:lpstr>AWS Lightsail 인스턴스 생성</vt:lpstr>
      <vt:lpstr>AWS Lightsail 인스턴스 생성</vt:lpstr>
      <vt:lpstr>AWS Lightsail 인스턴스 생성</vt:lpstr>
      <vt:lpstr>AWS Lightsail 인스턴스 생성</vt:lpstr>
      <vt:lpstr> AWS Lightsail 설정</vt:lpstr>
      <vt:lpstr>AWS Lightsail IP 연결</vt:lpstr>
      <vt:lpstr>AWS Lightsail IP 연결</vt:lpstr>
      <vt:lpstr>AWS Lightsail IP 연결</vt:lpstr>
      <vt:lpstr>AWS Lightsail IP 연결</vt:lpstr>
      <vt:lpstr>AWS Lightsail 포트 개방</vt:lpstr>
      <vt:lpstr>AWS Lightsail 포트 개방</vt:lpstr>
      <vt:lpstr>AWS Lightsail 포트 개방</vt:lpstr>
      <vt:lpstr> AWS Lightsail 접속</vt:lpstr>
      <vt:lpstr>AWS Lightsail 접속</vt:lpstr>
      <vt:lpstr>AWS Lightsail 접속</vt:lpstr>
      <vt:lpstr>AWS Lightsail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Gyeong-jae</dc:creator>
  <cp:lastModifiedBy>Choi Gyeong-jae</cp:lastModifiedBy>
  <cp:revision>7</cp:revision>
  <dcterms:created xsi:type="dcterms:W3CDTF">2020-03-06T14:27:46Z</dcterms:created>
  <dcterms:modified xsi:type="dcterms:W3CDTF">2020-03-07T13:35:17Z</dcterms:modified>
</cp:coreProperties>
</file>