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5AA2-ADCD-3343-B85F-BC95CDA5238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6617514" y="-805"/>
            <a:ext cx="2526487" cy="1849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7690" y="1527387"/>
            <a:ext cx="872847" cy="8838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</a:t>
            </a:r>
            <a:r>
              <a:rPr lang="en-US" sz="2000" b="1" dirty="0" smtClean="0">
                <a:effectLst/>
                <a:ea typeface="Calibri"/>
              </a:rPr>
              <a:t>4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326" y="5811421"/>
            <a:ext cx="793497" cy="7304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3093" y="4911416"/>
            <a:ext cx="655783" cy="4989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</a:t>
            </a:r>
            <a:r>
              <a:rPr lang="en-US" sz="2000" b="1" dirty="0" smtClean="0">
                <a:effectLst/>
                <a:ea typeface="Calibri"/>
              </a:rPr>
              <a:t>1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3244" y="1044600"/>
            <a:ext cx="1405730" cy="14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</a:t>
            </a:r>
            <a:r>
              <a:rPr lang="en-US" sz="2000" b="1" dirty="0" smtClean="0">
                <a:effectLst/>
                <a:ea typeface="Calibri"/>
              </a:rPr>
              <a:t>7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cxnSp>
        <p:nvCxnSpPr>
          <p:cNvPr id="18" name="Straight Connector 17"/>
          <p:cNvCxnSpPr>
            <a:stCxn id="8" idx="3"/>
            <a:endCxn id="5" idx="0"/>
          </p:cNvCxnSpPr>
          <p:nvPr/>
        </p:nvCxnSpPr>
        <p:spPr>
          <a:xfrm flipV="1">
            <a:off x="1614823" y="5381458"/>
            <a:ext cx="2942746" cy="7951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0"/>
          </p:cNvCxnSpPr>
          <p:nvPr/>
        </p:nvCxnSpPr>
        <p:spPr>
          <a:xfrm>
            <a:off x="2030537" y="1969310"/>
            <a:ext cx="2527032" cy="34121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5" idx="0"/>
          </p:cNvCxnSpPr>
          <p:nvPr/>
        </p:nvCxnSpPr>
        <p:spPr>
          <a:xfrm>
            <a:off x="1198876" y="5160869"/>
            <a:ext cx="3358693" cy="22058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5" idx="0"/>
          </p:cNvCxnSpPr>
          <p:nvPr/>
        </p:nvCxnSpPr>
        <p:spPr>
          <a:xfrm flipH="1">
            <a:off x="4557569" y="2468039"/>
            <a:ext cx="1178540" cy="29134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0" idx="3"/>
            <a:endCxn id="5" idx="0"/>
          </p:cNvCxnSpPr>
          <p:nvPr/>
        </p:nvCxnSpPr>
        <p:spPr>
          <a:xfrm>
            <a:off x="4328604" y="1323493"/>
            <a:ext cx="228965" cy="40579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2" idx="3"/>
            <a:endCxn id="5" idx="0"/>
          </p:cNvCxnSpPr>
          <p:nvPr/>
        </p:nvCxnSpPr>
        <p:spPr>
          <a:xfrm>
            <a:off x="1220946" y="3590378"/>
            <a:ext cx="3336623" cy="1791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4" idx="1"/>
            <a:endCxn id="5" idx="0"/>
          </p:cNvCxnSpPr>
          <p:nvPr/>
        </p:nvCxnSpPr>
        <p:spPr>
          <a:xfrm flipH="1">
            <a:off x="4557569" y="5160869"/>
            <a:ext cx="2857696" cy="22058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6" idx="4"/>
            <a:endCxn id="5" idx="0"/>
          </p:cNvCxnSpPr>
          <p:nvPr/>
        </p:nvCxnSpPr>
        <p:spPr>
          <a:xfrm>
            <a:off x="2851454" y="1643962"/>
            <a:ext cx="1706115" cy="37374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7" idx="2"/>
            <a:endCxn id="6" idx="0"/>
          </p:cNvCxnSpPr>
          <p:nvPr/>
        </p:nvCxnSpPr>
        <p:spPr>
          <a:xfrm>
            <a:off x="586887" y="4280323"/>
            <a:ext cx="3984625" cy="112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0" idx="3"/>
            <a:endCxn id="5" idx="0"/>
          </p:cNvCxnSpPr>
          <p:nvPr/>
        </p:nvCxnSpPr>
        <p:spPr>
          <a:xfrm flipH="1">
            <a:off x="4557569" y="4018363"/>
            <a:ext cx="2097873" cy="136309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>
            <a:off x="3732754" y="314207"/>
            <a:ext cx="1191700" cy="1009286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dk1"/>
                </a:solidFill>
                <a:ea typeface="Calibri"/>
              </a:rPr>
              <a:t>Pop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</a:rPr>
              <a:t>6</a:t>
            </a:r>
            <a:endParaRPr lang="en-US" sz="2000" b="1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62" name="Isosceles Triangle 61"/>
          <p:cNvSpPr/>
          <p:nvPr/>
        </p:nvSpPr>
        <p:spPr>
          <a:xfrm>
            <a:off x="625096" y="3162343"/>
            <a:ext cx="1191700" cy="4280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  <a:spcAft>
                <a:spcPts val="1000"/>
              </a:spcAft>
            </a:pPr>
            <a:r>
              <a:rPr lang="en-US" sz="2000" b="1" dirty="0">
                <a:ea typeface="Calibri"/>
              </a:rPr>
              <a:t>Pop </a:t>
            </a:r>
            <a:r>
              <a:rPr lang="en-US" sz="2000" b="1" dirty="0">
                <a:ea typeface="Calibri"/>
              </a:rPr>
              <a:t>3</a:t>
            </a:r>
            <a:endParaRPr lang="en-US" sz="2000" b="1" dirty="0">
              <a:ea typeface="Calibri"/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6935454" y="4348135"/>
            <a:ext cx="1919245" cy="162546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a typeface="Calibri"/>
              </a:rPr>
              <a:t>Pop </a:t>
            </a:r>
            <a:r>
              <a:rPr lang="en-US" sz="2000" b="1" dirty="0" smtClean="0">
                <a:ea typeface="Calibri"/>
              </a:rPr>
              <a:t>9</a:t>
            </a:r>
            <a:endParaRPr lang="en-US" sz="2000" b="1" dirty="0">
              <a:ea typeface="Calibri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86491" y="578208"/>
            <a:ext cx="1129926" cy="1065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dk1"/>
                </a:solidFill>
                <a:ea typeface="Calibri"/>
              </a:rPr>
              <a:t>Pop </a:t>
            </a:r>
            <a:r>
              <a:rPr lang="en-US" sz="2000" b="1" dirty="0" smtClean="0">
                <a:solidFill>
                  <a:schemeClr val="dk1"/>
                </a:solidFill>
                <a:ea typeface="Calibri"/>
              </a:rPr>
              <a:t>5</a:t>
            </a:r>
            <a:endParaRPr lang="en-US" sz="2000" b="1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86887" y="3916361"/>
            <a:ext cx="771755" cy="7279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a typeface="Calibri"/>
              </a:rPr>
              <a:t>Pop </a:t>
            </a:r>
            <a:r>
              <a:rPr lang="en-US" sz="2000" b="1" dirty="0">
                <a:ea typeface="Calibri"/>
              </a:rPr>
              <a:t>2</a:t>
            </a:r>
            <a:endParaRPr lang="en-US" sz="2000" b="1" dirty="0">
              <a:ea typeface="Calibri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380016" y="2491548"/>
            <a:ext cx="1880726" cy="17887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a typeface="Calibri"/>
              </a:rPr>
              <a:t>Pop </a:t>
            </a:r>
            <a:r>
              <a:rPr lang="en-US" sz="2000" b="1" dirty="0" smtClean="0">
                <a:ea typeface="Calibri"/>
              </a:rPr>
              <a:t>8</a:t>
            </a:r>
            <a:endParaRPr lang="en-US" sz="2000" b="1" dirty="0">
              <a:ea typeface="Calibri"/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7193260" y="1378796"/>
            <a:ext cx="345194" cy="3215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17514" y="58723"/>
            <a:ext cx="2734955" cy="4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Detection Probabilities</a:t>
            </a:r>
            <a:endParaRPr lang="en-US" sz="2000" b="1" u="sng" dirty="0"/>
          </a:p>
        </p:txBody>
      </p:sp>
      <p:sp>
        <p:nvSpPr>
          <p:cNvPr id="77" name="TextBox 76"/>
          <p:cNvSpPr txBox="1"/>
          <p:nvPr/>
        </p:nvSpPr>
        <p:spPr>
          <a:xfrm>
            <a:off x="7714425" y="475224"/>
            <a:ext cx="117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/ Low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14425" y="891381"/>
            <a:ext cx="129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Low/ </a:t>
            </a:r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714425" y="1323493"/>
            <a:ext cx="129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High/ </a:t>
            </a:r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199543" y="521148"/>
            <a:ext cx="307650" cy="277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>
              <a:solidFill>
                <a:schemeClr val="dk1"/>
              </a:solidFill>
              <a:ea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7207691" y="945594"/>
            <a:ext cx="313933" cy="2895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000" b="1">
              <a:solidFill>
                <a:schemeClr val="dk1"/>
              </a:solidFill>
              <a:ea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32754" y="5381458"/>
            <a:ext cx="1649630" cy="1354876"/>
            <a:chOff x="3657600" y="5943600"/>
            <a:chExt cx="1463777" cy="849197"/>
          </a:xfrm>
        </p:grpSpPr>
        <p:sp>
          <p:nvSpPr>
            <p:cNvPr id="5" name="Oval 4"/>
            <p:cNvSpPr/>
            <p:nvPr/>
          </p:nvSpPr>
          <p:spPr>
            <a:xfrm>
              <a:off x="3657600" y="5943600"/>
              <a:ext cx="1463777" cy="849197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/>
            </a:p>
          </p:txBody>
        </p:sp>
        <p:sp>
          <p:nvSpPr>
            <p:cNvPr id="6" name="Flowchart: Extract 4"/>
            <p:cNvSpPr/>
            <p:nvPr/>
          </p:nvSpPr>
          <p:spPr>
            <a:xfrm>
              <a:off x="3793361" y="5961691"/>
              <a:ext cx="1217000" cy="622428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3200" b="1" dirty="0" smtClean="0">
                  <a:ea typeface="Calibri"/>
                  <a:cs typeface="Times New Roman"/>
                </a:rPr>
                <a:t>LGD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11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Quantitative Consultants,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See</dc:creator>
  <cp:lastModifiedBy>Kevin See</cp:lastModifiedBy>
  <cp:revision>12</cp:revision>
  <cp:lastPrinted>2016-09-13T18:21:32Z</cp:lastPrinted>
  <dcterms:created xsi:type="dcterms:W3CDTF">2016-09-13T16:45:26Z</dcterms:created>
  <dcterms:modified xsi:type="dcterms:W3CDTF">2016-11-01T22:30:08Z</dcterms:modified>
</cp:coreProperties>
</file>