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93218e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93218e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17a8794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17a8794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93218e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93218e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ccd88fbe2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ccd88fbe2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cd88fbe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cd88fbe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17a8794a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17a8794a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ccd88fbe2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ccd88fbe2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17a8794a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17a8794a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ccd88fbe2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ccd88fbe2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17a8794a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17a8794a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cd88fbe2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cd88fbe2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ccd88fbe2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ccd88fbe2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ccd88fbe2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ccd88fbe2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ccd88fbe2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ccd88fbe2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ccd88fbe2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ccd88fbe2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ccd88fbe2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ccd88fbe2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93218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93218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cd88fbe2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cd88fbe2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cd88fbe2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cd88fbe2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cd88fbe2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cd88fbe2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93218e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93218e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93218e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93218e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93218ef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93218ef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Fours Seasons of COVID-19 in 2020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Sarah Anleu, Ramazan Khaev, Ryan Kracaw, Opeyemi Sodipe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SUMMER COVID-19 CASES</a:t>
            </a:r>
            <a:endParaRPr b="1" sz="24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YEAR IN VIEW  - 2020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Summer Covid-19 cases - 2020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75" y="1488325"/>
            <a:ext cx="4603600" cy="34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6296200" y="1625900"/>
            <a:ext cx="20109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terms of the distribution of cases, we found that the data was right-skewed, with a majority of the counties having a relatively low-average number of cases, while a few counties had a very high number of cases.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Covid-19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297500" y="1618175"/>
            <a:ext cx="4200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5740798" y="1618175"/>
            <a:ext cx="19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evident from this plot output that as the Covid-19 cases increase, death cases was also on the rise.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50650"/>
            <a:ext cx="4200001" cy="27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130850" y="393750"/>
            <a:ext cx="70770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temperature (C) in summer and daily COVID cases in each of our 3 counties in 2020?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468125" y="1546325"/>
            <a:ext cx="84849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75" y="1663425"/>
            <a:ext cx="8382825" cy="3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temperature (C) in summer and daily COVID deaths in each of our 3 counties in 2020?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00" y="1502550"/>
            <a:ext cx="8178549" cy="3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 Analysis</a:t>
            </a:r>
            <a:endParaRPr/>
          </a:p>
          <a:p>
            <a:pPr indent="-280273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Maricopa's graph shows a negative gradient, indicating a negative relation between the rise in temperature and the number of cases/deaths. This means that as the temperature increased, the number of cases/deaths decreased. On the other hand, King's graph shows a relatively flat line, suggesting fewer cases/deaths despite an increase in temperature. Harris, however, exhibited a positive relation, indicating that the number of deaths increased as the temperature rose. The same pattern was observed for the number of cases in relation to temperature for each county.</a:t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-28027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As 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evident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 in Maricopa county, when the temperature is beyond 30, there’s 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high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 correlation, while the correlation is lower when the temperature is below 30.</a:t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-28027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 In Conclusion , temperature might not be a 100% 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predictor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 of Covid-19 Cases/Deaths since the relationship between Covid-19 cases vs temperature differ 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across</a:t>
            </a: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 the analyzed counties. </a:t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humidity (%) in summer and daily COVID cases in each of our 3 counties in 2020?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393975" y="1611325"/>
            <a:ext cx="82854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5" y="1641550"/>
            <a:ext cx="8212450" cy="3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-Analysis</a:t>
            </a:r>
            <a:endParaRPr/>
          </a:p>
          <a:p>
            <a:pPr indent="-295275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When examining the relation between humidity and the number of cases, Maricopa displayed a steep positive gradient, suggesting that humidity was a highly contributing factor to the increase in COVID cases. In Harris and King, the line was relatively flat, indicating that humidity had less impact as a contributing factor. In fact, in Harris, the number of COVID cases even slightly decreased.</a:t>
            </a:r>
            <a:endParaRPr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b="1" lang="en" sz="1050">
                <a:solidFill>
                  <a:srgbClr val="D4D4D4"/>
                </a:solidFill>
                <a:highlight>
                  <a:schemeClr val="dk1"/>
                </a:highlight>
              </a:rPr>
              <a:t>Conclusively, humidity does not have a direct influence on Covid-19 Cases trend.  It does matter but in specific ranges. When the conditions are extremely dry,  the cases are lower.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18400" y="393750"/>
            <a:ext cx="7055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Wind Speed in summer and daily COVID cases in each of our 3 counties in 2020?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682113" y="1502550"/>
            <a:ext cx="7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13" y="1502550"/>
            <a:ext cx="7821026" cy="3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Speed -Analysis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Looking at the wind speed, all three counties showed a negative gradient, especially Maricopa. Harris and King also had a negative gradient, although not as significant. </a:t>
            </a:r>
            <a:endParaRPr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This provides conclusive insight that wind speed was not a contributing factor to the number of COVID-19 cases.</a:t>
            </a:r>
            <a:endParaRPr sz="1050">
              <a:solidFill>
                <a:srgbClr val="D4D4D4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weather and COVID-19 cases during the four seasons in 2020?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data set displayed date, </a:t>
            </a:r>
            <a:r>
              <a:rPr lang="en"/>
              <a:t>county</a:t>
            </a:r>
            <a:r>
              <a:rPr lang="en"/>
              <a:t>, cases, and deaths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 data set displayed a city within each county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OpenWeather charges API requests for historical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 data is from Kaggle, which may or may not be accurate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Parsed data into our </a:t>
            </a:r>
            <a:r>
              <a:rPr lang="en"/>
              <a:t>respective</a:t>
            </a:r>
            <a:r>
              <a:rPr lang="en"/>
              <a:t> seasons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Picked 3 counties (Harris, Maricopa, and 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Gathered weather data for each day </a:t>
            </a:r>
            <a:r>
              <a:rPr lang="en"/>
              <a:t>with</a:t>
            </a:r>
            <a:r>
              <a:rPr lang="en"/>
              <a:t> the OpenWeather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 a linear regression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scatter plots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297300" y="100400"/>
            <a:ext cx="70389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temperature (C) in fall and daily COVID cases in each of our 3 counties in 2020? </a:t>
            </a:r>
            <a:endParaRPr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5652400" y="1408025"/>
            <a:ext cx="26838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Inverse </a:t>
            </a:r>
            <a:r>
              <a:rPr lang="en"/>
              <a:t>relationship</a:t>
            </a:r>
            <a:r>
              <a:rPr lang="en"/>
              <a:t> between temperature and COVID-19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r-squared values suggest a moderate to strong correlation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r-squared values </a:t>
            </a:r>
            <a:r>
              <a:rPr lang="en"/>
              <a:t>indicate</a:t>
            </a:r>
            <a:r>
              <a:rPr lang="en"/>
              <a:t> that half to two-thirds of the variance in COVID-19 cases can be explained by 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does not imply causation!</a:t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1440975"/>
            <a:ext cx="4702251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1297550" y="121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temperature (C) in fall and daily COVID deaths in each of our 3 counties in 2020?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5802650" y="1450925"/>
            <a:ext cx="25338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cases vs 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Can’t have a COVID-19 death without a COVID-19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some correlation between COVID-19 deaths and 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Perdiction: How many COVID deaths will there be if the temperature reached -5 C in King County?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925 deaths</a:t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75" y="1468575"/>
            <a:ext cx="4660974" cy="3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25" y="171950"/>
            <a:ext cx="70389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humidity (%) in fall and daily COVID cases in each of our 3 counties in 2020?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5566525" y="1567550"/>
            <a:ext cx="276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scattered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weak to no correlation according to the r-squared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relationship between humidity and COVID-19 cases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" y="1437400"/>
            <a:ext cx="4614513" cy="3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333275" y="171950"/>
            <a:ext cx="70389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wind speed in fall and daily COVID cases in each of our 3 counties in 2020?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5824125" y="1567550"/>
            <a:ext cx="251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weak to no correlation according to r-squared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relationship between wind speed and COVID-19 cases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1451600"/>
            <a:ext cx="4722054" cy="3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Correlation does not mean causation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Need more analysis for other contributing factors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Wind speed has no correlation with COVID-19 (the virus doesn’t </a:t>
            </a:r>
            <a:r>
              <a:rPr lang="en" sz="2000"/>
              <a:t>travel</a:t>
            </a:r>
            <a:r>
              <a:rPr lang="en" sz="2000"/>
              <a:t> more on a windy day)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Humidity has a moderate correlation but some counties can be cold and humid (Seattle WA) and some can be hot and humid (Houston TX)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31850"/>
            <a:ext cx="726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relationship between </a:t>
            </a:r>
            <a:r>
              <a:rPr lang="en" sz="1500" u="sng"/>
              <a:t>temperature </a:t>
            </a:r>
            <a:r>
              <a:rPr lang="en" sz="1500" u="sng"/>
              <a:t>(C)</a:t>
            </a:r>
            <a:r>
              <a:rPr lang="en" sz="1500"/>
              <a:t> and </a:t>
            </a:r>
            <a:r>
              <a:rPr lang="en" sz="1500" u="sng"/>
              <a:t>daily COVID-19 cases</a:t>
            </a:r>
            <a:r>
              <a:rPr lang="en" sz="1500"/>
              <a:t> in each of our 3 counties in 2020?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relationship between </a:t>
            </a:r>
            <a:r>
              <a:rPr lang="en" sz="1500" u="sng"/>
              <a:t>temperature (C)</a:t>
            </a:r>
            <a:r>
              <a:rPr lang="en" sz="1500"/>
              <a:t> in and </a:t>
            </a:r>
            <a:r>
              <a:rPr lang="en" sz="1500" u="sng"/>
              <a:t>daily COVID-19 deaths</a:t>
            </a:r>
            <a:r>
              <a:rPr lang="en" sz="1500"/>
              <a:t> in each of our 3 counties in 2020?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relationship between </a:t>
            </a:r>
            <a:r>
              <a:rPr lang="en" sz="1500" u="sng"/>
              <a:t>humidity (%)</a:t>
            </a:r>
            <a:r>
              <a:rPr lang="en" sz="1500"/>
              <a:t> in and </a:t>
            </a:r>
            <a:r>
              <a:rPr lang="en" sz="1500" u="sng"/>
              <a:t>daily COVID-19 cases</a:t>
            </a:r>
            <a:r>
              <a:rPr lang="en" sz="1500"/>
              <a:t> in each of our 3 counties in 2020?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relationship between </a:t>
            </a:r>
            <a:r>
              <a:rPr lang="en" sz="1500" u="sng"/>
              <a:t>wind speed (m/s)</a:t>
            </a:r>
            <a:r>
              <a:rPr lang="en" sz="1500"/>
              <a:t> in and </a:t>
            </a:r>
            <a:r>
              <a:rPr lang="en" sz="1500" u="sng"/>
              <a:t>daily COVID-19 cases</a:t>
            </a:r>
            <a:r>
              <a:rPr lang="en" sz="1500"/>
              <a:t> in each of our 3 counties in 2020?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386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aseline="30000" lang="en" sz="2000"/>
              <a:t>Average Cases vs Deaths in 2020</a:t>
            </a:r>
            <a:endParaRPr baseline="30000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75" y="1655700"/>
            <a:ext cx="4285675" cy="32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633350" y="1665525"/>
            <a:ext cx="288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you can see the Data is going in a positive linear line and we can safely assume since it was the beginning of COVID-19 that the data will be affected by it by the increasing number of cases and deaths.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14850"/>
            <a:ext cx="32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Days vs Average Cases</a:t>
            </a:r>
            <a:endParaRPr sz="2000"/>
          </a:p>
        </p:txBody>
      </p:sp>
      <p:sp>
        <p:nvSpPr>
          <p:cNvPr id="163" name="Google Shape;163;p17"/>
          <p:cNvSpPr txBox="1"/>
          <p:nvPr/>
        </p:nvSpPr>
        <p:spPr>
          <a:xfrm>
            <a:off x="4692600" y="1214850"/>
            <a:ext cx="3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Days vs Average Deaths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0" y="1707450"/>
            <a:ext cx="3519000" cy="25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075" y="1645925"/>
            <a:ext cx="3684901" cy="2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3615150" y="2037800"/>
            <a:ext cx="16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plots show 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linear regression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Cases vs Temperature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114100" y="1567550"/>
            <a:ext cx="35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Deaths vs Temperature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" y="2002954"/>
            <a:ext cx="3536701" cy="265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225" y="1981264"/>
            <a:ext cx="3594475" cy="269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3664125" y="2018200"/>
            <a:ext cx="16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664125" y="2028000"/>
            <a:ext cx="1655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plots demonstrate from r squared that there could be a possible correlation but we cannot be sure just from this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126025" y="4656750"/>
            <a:ext cx="47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********* Harris County Issues</a:t>
            </a:r>
            <a:r>
              <a:rPr lang="en" sz="2000">
                <a:solidFill>
                  <a:schemeClr val="accent6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*********</a:t>
            </a:r>
            <a:endParaRPr sz="2000">
              <a:solidFill>
                <a:schemeClr val="accent6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64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336700" y="1116150"/>
            <a:ext cx="300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Cases vs Humidity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5332800" y="1116150"/>
            <a:ext cx="300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Deaths</a:t>
            </a:r>
            <a:r>
              <a:rPr lang="en" sz="2000"/>
              <a:t> vs Humidity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5" y="2008425"/>
            <a:ext cx="3786026" cy="2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025" y="2008418"/>
            <a:ext cx="3786026" cy="2839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948250" y="200842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928650" y="1998625"/>
            <a:ext cx="133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seeing the plots we can see that they differ in many ways including that comparing both plots  have opposite regressions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297500" y="1254050"/>
            <a:ext cx="337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Cases vs Wind Speed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771075" y="1254050"/>
            <a:ext cx="343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Deaths</a:t>
            </a:r>
            <a:r>
              <a:rPr lang="en" sz="2000"/>
              <a:t> vs Wind Speed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" y="1953000"/>
            <a:ext cx="3786075" cy="28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93" y="1917175"/>
            <a:ext cx="3881608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3835050" y="1953000"/>
            <a:ext cx="141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 of all the data plots this one shows no correlation that they could have a relation which is why we can it from the r-square’s as well as the staggered points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Conclusion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Due to my season being around the start of the year we are able to see a clear increase in data over time which can affect how data is </a:t>
            </a:r>
            <a:r>
              <a:rPr lang="en"/>
              <a:t>visualized</a:t>
            </a:r>
            <a:r>
              <a:rPr lang="en"/>
              <a:t> especially in my numbers.  There wasn’t any strong correlations that can be made from my plots with the exception of the first three I displayed which was the all year of 2020 for Average Cases and Deaths.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