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TextBox 6"/>
          <p:cNvSpPr txBox="1"/>
          <p:nvPr userDrawn="1"/>
        </p:nvSpPr>
        <p:spPr>
          <a:xfrm>
            <a:off x="10388211" y="356406"/>
            <a:ext cx="838199" cy="646331"/>
          </a:xfrm>
          <a:prstGeom prst="rect">
            <a:avLst/>
          </a:prstGeom>
          <a:noFill/>
        </p:spPr>
        <p:txBody>
          <a:bodyPr wrap="square" rtlCol="0">
            <a:spAutoFit/>
          </a:bodyPr>
          <a:lstStyle/>
          <a:p>
            <a:r>
              <a:rPr lang="en-GB" sz="3600" dirty="0" smtClean="0"/>
              <a:t>P6</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Driver Alertness </a:t>
            </a:r>
            <a:r>
              <a:rPr lang="en-GB" dirty="0"/>
              <a:t>M</a:t>
            </a:r>
            <a:r>
              <a:rPr lang="en-GB" dirty="0" smtClean="0"/>
              <a:t>onitoring </a:t>
            </a:r>
            <a:r>
              <a:rPr lang="en-GB" dirty="0"/>
              <a:t>S</a:t>
            </a:r>
            <a:r>
              <a:rPr lang="en-GB" dirty="0" smtClean="0"/>
              <a:t>ystem</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34591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problem</a:t>
            </a:r>
            <a:endParaRPr lang="en-GB" dirty="0"/>
          </a:p>
        </p:txBody>
      </p:sp>
      <p:sp>
        <p:nvSpPr>
          <p:cNvPr id="3" name="Content Placeholder 2"/>
          <p:cNvSpPr>
            <a:spLocks noGrp="1"/>
          </p:cNvSpPr>
          <p:nvPr>
            <p:ph idx="1"/>
          </p:nvPr>
        </p:nvSpPr>
        <p:spPr/>
        <p:txBody>
          <a:bodyPr/>
          <a:lstStyle/>
          <a:p>
            <a:r>
              <a:rPr lang="en-GB" dirty="0" smtClean="0"/>
              <a:t>Every year, up to 20% of road accidents and 25% of fatal accidents are caused by people driving while tired.</a:t>
            </a:r>
          </a:p>
          <a:p>
            <a:r>
              <a:rPr lang="en-GB" dirty="0" smtClean="0"/>
              <a:t>Nobody has yet created a method of monitoring how tired the driver is.</a:t>
            </a:r>
          </a:p>
          <a:p>
            <a:endParaRPr lang="en-GB" dirty="0"/>
          </a:p>
        </p:txBody>
      </p:sp>
      <p:pic>
        <p:nvPicPr>
          <p:cNvPr id="4" name="Picture 3"/>
          <p:cNvPicPr>
            <a:picLocks noChangeAspect="1"/>
          </p:cNvPicPr>
          <p:nvPr/>
        </p:nvPicPr>
        <p:blipFill>
          <a:blip r:embed="rId2"/>
          <a:stretch>
            <a:fillRect/>
          </a:stretch>
        </p:blipFill>
        <p:spPr>
          <a:xfrm>
            <a:off x="8046076" y="4376737"/>
            <a:ext cx="2590800" cy="1762125"/>
          </a:xfrm>
          <a:prstGeom prst="rect">
            <a:avLst/>
          </a:prstGeom>
        </p:spPr>
      </p:pic>
    </p:spTree>
    <p:extLst>
      <p:ext uri="{BB962C8B-B14F-4D97-AF65-F5344CB8AC3E}">
        <p14:creationId xmlns:p14="http://schemas.microsoft.com/office/powerpoint/2010/main" val="42997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solution</a:t>
            </a:r>
            <a:endParaRPr lang="en-GB" dirty="0"/>
          </a:p>
        </p:txBody>
      </p:sp>
      <p:sp>
        <p:nvSpPr>
          <p:cNvPr id="3" name="Content Placeholder 2"/>
          <p:cNvSpPr>
            <a:spLocks noGrp="1"/>
          </p:cNvSpPr>
          <p:nvPr>
            <p:ph idx="1"/>
          </p:nvPr>
        </p:nvSpPr>
        <p:spPr>
          <a:xfrm>
            <a:off x="1103312" y="2052918"/>
            <a:ext cx="7757353" cy="4195481"/>
          </a:xfrm>
        </p:spPr>
        <p:txBody>
          <a:bodyPr/>
          <a:lstStyle/>
          <a:p>
            <a:r>
              <a:rPr lang="en-GB" dirty="0" smtClean="0"/>
              <a:t>In recent years, great leaps and bounds have been made in computer science.</a:t>
            </a:r>
          </a:p>
          <a:p>
            <a:r>
              <a:rPr lang="en-GB" dirty="0" smtClean="0"/>
              <a:t>One area that is now very advanced is facial and object recognition.</a:t>
            </a:r>
          </a:p>
          <a:p>
            <a:r>
              <a:rPr lang="en-GB" dirty="0" smtClean="0"/>
              <a:t>Computers are now able to accurately track objects through a camera in real-time and in 3D.</a:t>
            </a:r>
          </a:p>
          <a:p>
            <a:r>
              <a:rPr lang="en-GB" dirty="0" smtClean="0"/>
              <a:t>This could be used to monitor the drivers fatigue.</a:t>
            </a:r>
            <a:endParaRPr lang="en-GB" dirty="0"/>
          </a:p>
        </p:txBody>
      </p:sp>
      <p:pic>
        <p:nvPicPr>
          <p:cNvPr id="4" name="Picture 3"/>
          <p:cNvPicPr>
            <a:picLocks noChangeAspect="1"/>
          </p:cNvPicPr>
          <p:nvPr/>
        </p:nvPicPr>
        <p:blipFill>
          <a:blip r:embed="rId2"/>
          <a:stretch>
            <a:fillRect/>
          </a:stretch>
        </p:blipFill>
        <p:spPr>
          <a:xfrm>
            <a:off x="8525815" y="3166789"/>
            <a:ext cx="3666186" cy="3691211"/>
          </a:xfrm>
          <a:prstGeom prst="rect">
            <a:avLst/>
          </a:prstGeom>
        </p:spPr>
      </p:pic>
    </p:spTree>
    <p:extLst>
      <p:ext uri="{BB962C8B-B14F-4D97-AF65-F5344CB8AC3E}">
        <p14:creationId xmlns:p14="http://schemas.microsoft.com/office/powerpoint/2010/main" val="104417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will work</a:t>
            </a:r>
            <a:endParaRPr lang="en-GB" dirty="0"/>
          </a:p>
        </p:txBody>
      </p:sp>
      <p:sp>
        <p:nvSpPr>
          <p:cNvPr id="3" name="Content Placeholder 2"/>
          <p:cNvSpPr>
            <a:spLocks noGrp="1"/>
          </p:cNvSpPr>
          <p:nvPr>
            <p:ph idx="1"/>
          </p:nvPr>
        </p:nvSpPr>
        <p:spPr>
          <a:xfrm>
            <a:off x="652551" y="1447611"/>
            <a:ext cx="8946541" cy="4195481"/>
          </a:xfrm>
        </p:spPr>
        <p:txBody>
          <a:bodyPr/>
          <a:lstStyle/>
          <a:p>
            <a:r>
              <a:rPr lang="en-GB" dirty="0" smtClean="0"/>
              <a:t>A camera inside the car will be able to see the drivers face.</a:t>
            </a:r>
          </a:p>
          <a:p>
            <a:r>
              <a:rPr lang="en-GB" dirty="0" smtClean="0"/>
              <a:t>It will monitor which direction they are looking in, how open their eyes are and which way their head is facing.</a:t>
            </a:r>
          </a:p>
          <a:p>
            <a:r>
              <a:rPr lang="en-GB" dirty="0" smtClean="0"/>
              <a:t>If they look away from the road for too long, their eyes start to close or their head starts to droop, the system will alert the driver they are losing concentration and recommend they take a break.</a:t>
            </a:r>
          </a:p>
          <a:p>
            <a:endParaRPr lang="en-GB" dirty="0"/>
          </a:p>
        </p:txBody>
      </p:sp>
      <p:pic>
        <p:nvPicPr>
          <p:cNvPr id="1026" name="Picture 2" descr="http://siliconangle.com/files/2013/05/facial-recognition-google-g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821" y="3775420"/>
            <a:ext cx="4191000" cy="29527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48472" y="4097633"/>
            <a:ext cx="2649308" cy="2585323"/>
          </a:xfrm>
          <a:prstGeom prst="rect">
            <a:avLst/>
          </a:prstGeom>
          <a:noFill/>
        </p:spPr>
        <p:txBody>
          <a:bodyPr wrap="square" rtlCol="0">
            <a:spAutoFit/>
          </a:bodyPr>
          <a:lstStyle/>
          <a:p>
            <a:r>
              <a:rPr lang="en-GB" dirty="0" smtClean="0"/>
              <a:t>This demonstration shows that a camera can accurately track a face, and monitor its tilt (in 3D), and can even work out if the person is wearing glasses and how old they are.</a:t>
            </a:r>
            <a:endParaRPr lang="en-GB" dirty="0"/>
          </a:p>
        </p:txBody>
      </p:sp>
    </p:spTree>
    <p:extLst>
      <p:ext uri="{BB962C8B-B14F-4D97-AF65-F5344CB8AC3E}">
        <p14:creationId xmlns:p14="http://schemas.microsoft.com/office/powerpoint/2010/main" val="125907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Additional features</a:t>
            </a:r>
            <a:endParaRPr lang="en-GB" dirty="0"/>
          </a:p>
        </p:txBody>
      </p:sp>
      <p:sp>
        <p:nvSpPr>
          <p:cNvPr id="3" name="Content Placeholder 2"/>
          <p:cNvSpPr>
            <a:spLocks noGrp="1"/>
          </p:cNvSpPr>
          <p:nvPr>
            <p:ph idx="1"/>
          </p:nvPr>
        </p:nvSpPr>
        <p:spPr/>
        <p:txBody>
          <a:bodyPr/>
          <a:lstStyle/>
          <a:p>
            <a:r>
              <a:rPr lang="en-GB" dirty="0" smtClean="0"/>
              <a:t>As well as tracking objects, some students at MIT have developed software that can amplify colour changes and movement in video, revealing things normally invisible to the normal eye, such as a persons pulse, breathing, and small twitches of the eyes.</a:t>
            </a:r>
          </a:p>
          <a:p>
            <a:r>
              <a:rPr lang="en-GB" dirty="0" smtClean="0"/>
              <a:t>This data can reveal a lot about a persons health – if they are sick</a:t>
            </a:r>
            <a:r>
              <a:rPr lang="en-GB" dirty="0"/>
              <a:t> </a:t>
            </a:r>
            <a:r>
              <a:rPr lang="en-GB" dirty="0" smtClean="0"/>
              <a:t>or intoxicated, and perhaps in the future, whether they are about to faint or suffer a seizure.</a:t>
            </a:r>
            <a:endParaRPr lang="en-GB" dirty="0"/>
          </a:p>
        </p:txBody>
      </p:sp>
      <p:pic>
        <p:nvPicPr>
          <p:cNvPr id="2050" name="Picture 2" descr="http://romanhosek.cz/wp-content/uploads/2013/01/device-2013-01-20-1858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475" y="4365402"/>
            <a:ext cx="3739030" cy="224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136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303</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Driver Alertness Monitoring System</vt:lpstr>
      <vt:lpstr>The problem</vt:lpstr>
      <vt:lpstr>The solution</vt:lpstr>
      <vt:lpstr>How it will work</vt:lpstr>
      <vt:lpstr>Additional features</vt:lpstr>
    </vt:vector>
  </TitlesOfParts>
  <Company>UTC Reading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alertness monitoring system</dc:title>
  <dc:creator>Ryan Krage</dc:creator>
  <cp:lastModifiedBy>Ryan Krage</cp:lastModifiedBy>
  <cp:revision>5</cp:revision>
  <dcterms:created xsi:type="dcterms:W3CDTF">2015-11-09T12:34:59Z</dcterms:created>
  <dcterms:modified xsi:type="dcterms:W3CDTF">2015-11-09T13:48:16Z</dcterms:modified>
</cp:coreProperties>
</file>