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03E2-D756-4B51-87E6-738228E22215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964F-E43D-4F69-859B-A700C467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6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03E2-D756-4B51-87E6-738228E22215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964F-E43D-4F69-859B-A700C467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01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03E2-D756-4B51-87E6-738228E22215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964F-E43D-4F69-859B-A700C467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42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03E2-D756-4B51-87E6-738228E22215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964F-E43D-4F69-859B-A700C467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4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03E2-D756-4B51-87E6-738228E22215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964F-E43D-4F69-859B-A700C467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85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03E2-D756-4B51-87E6-738228E22215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964F-E43D-4F69-859B-A700C467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54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03E2-D756-4B51-87E6-738228E22215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964F-E43D-4F69-859B-A700C467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69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03E2-D756-4B51-87E6-738228E22215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964F-E43D-4F69-859B-A700C467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7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03E2-D756-4B51-87E6-738228E22215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964F-E43D-4F69-859B-A700C467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92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03E2-D756-4B51-87E6-738228E22215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964F-E43D-4F69-859B-A700C467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81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03E2-D756-4B51-87E6-738228E22215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964F-E43D-4F69-859B-A700C467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94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803E2-D756-4B51-87E6-738228E22215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C964F-E43D-4F69-859B-A700C467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05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715815" y="109660"/>
            <a:ext cx="2859110" cy="940158"/>
            <a:chOff x="3979572" y="497391"/>
            <a:chExt cx="2859110" cy="940158"/>
          </a:xfrm>
        </p:grpSpPr>
        <p:sp>
          <p:nvSpPr>
            <p:cNvPr id="5" name="Rectangle 4"/>
            <p:cNvSpPr/>
            <p:nvPr/>
          </p:nvSpPr>
          <p:spPr>
            <a:xfrm>
              <a:off x="3979572" y="497391"/>
              <a:ext cx="2859110" cy="940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12464" y="669463"/>
              <a:ext cx="2487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Administration</a:t>
              </a:r>
              <a:endParaRPr lang="en-GB" sz="2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53932" y="5691803"/>
            <a:ext cx="2859110" cy="940158"/>
            <a:chOff x="1285741" y="2831206"/>
            <a:chExt cx="2859110" cy="940158"/>
          </a:xfrm>
        </p:grpSpPr>
        <p:sp>
          <p:nvSpPr>
            <p:cNvPr id="7" name="Rectangle 6"/>
            <p:cNvSpPr/>
            <p:nvPr/>
          </p:nvSpPr>
          <p:spPr>
            <a:xfrm>
              <a:off x="1285741" y="2831206"/>
              <a:ext cx="2859110" cy="940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6654" y="3047862"/>
              <a:ext cx="23181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purchasing</a:t>
              </a:r>
              <a:endParaRPr lang="en-GB" sz="2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98782" y="5699990"/>
            <a:ext cx="2859110" cy="940158"/>
            <a:chOff x="4866068" y="3000915"/>
            <a:chExt cx="2859110" cy="940158"/>
          </a:xfrm>
        </p:grpSpPr>
        <p:sp>
          <p:nvSpPr>
            <p:cNvPr id="9" name="Rectangle 8"/>
            <p:cNvSpPr/>
            <p:nvPr/>
          </p:nvSpPr>
          <p:spPr>
            <a:xfrm>
              <a:off x="4866068" y="3000915"/>
              <a:ext cx="2859110" cy="940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36524" y="3209384"/>
              <a:ext cx="23181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manufacturing</a:t>
              </a:r>
              <a:endParaRPr lang="en-GB" sz="28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81382" y="2656585"/>
            <a:ext cx="2859110" cy="940158"/>
            <a:chOff x="4685763" y="1472623"/>
            <a:chExt cx="2859110" cy="940158"/>
          </a:xfrm>
        </p:grpSpPr>
        <p:sp>
          <p:nvSpPr>
            <p:cNvPr id="11" name="Rectangle 10"/>
            <p:cNvSpPr/>
            <p:nvPr/>
          </p:nvSpPr>
          <p:spPr>
            <a:xfrm>
              <a:off x="4685763" y="1472623"/>
              <a:ext cx="2859110" cy="940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60136" y="1651178"/>
              <a:ext cx="23181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Marketing</a:t>
              </a:r>
              <a:endParaRPr lang="en-GB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131121" y="2641628"/>
            <a:ext cx="2938531" cy="940158"/>
            <a:chOff x="8446395" y="2600597"/>
            <a:chExt cx="2938531" cy="940158"/>
          </a:xfrm>
        </p:grpSpPr>
        <p:sp>
          <p:nvSpPr>
            <p:cNvPr id="13" name="Rectangle 12"/>
            <p:cNvSpPr/>
            <p:nvPr/>
          </p:nvSpPr>
          <p:spPr>
            <a:xfrm>
              <a:off x="8446395" y="2600597"/>
              <a:ext cx="2859110" cy="940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66729" y="2794109"/>
              <a:ext cx="23181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finance</a:t>
              </a:r>
              <a:endParaRPr lang="en-GB" sz="28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15815" y="2656585"/>
            <a:ext cx="2859110" cy="940158"/>
            <a:chOff x="3915178" y="4956220"/>
            <a:chExt cx="2859110" cy="940158"/>
          </a:xfrm>
        </p:grpSpPr>
        <p:sp>
          <p:nvSpPr>
            <p:cNvPr id="15" name="Rectangle 14"/>
            <p:cNvSpPr/>
            <p:nvPr/>
          </p:nvSpPr>
          <p:spPr>
            <a:xfrm>
              <a:off x="3915178" y="4956220"/>
              <a:ext cx="2859110" cy="940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6068" y="5125929"/>
              <a:ext cx="11590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sales</a:t>
              </a:r>
              <a:endParaRPr lang="en-GB" sz="2800" dirty="0"/>
            </a:p>
          </p:txBody>
        </p:sp>
      </p:grpSp>
      <p:cxnSp>
        <p:nvCxnSpPr>
          <p:cNvPr id="24" name="Straight Arrow Connector 23"/>
          <p:cNvCxnSpPr>
            <a:stCxn id="12" idx="3"/>
            <a:endCxn id="15" idx="1"/>
          </p:cNvCxnSpPr>
          <p:nvPr/>
        </p:nvCxnSpPr>
        <p:spPr>
          <a:xfrm>
            <a:off x="2973952" y="3096750"/>
            <a:ext cx="1741863" cy="29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3"/>
            <a:endCxn id="13" idx="1"/>
          </p:cNvCxnSpPr>
          <p:nvPr/>
        </p:nvCxnSpPr>
        <p:spPr>
          <a:xfrm flipV="1">
            <a:off x="7574925" y="3111707"/>
            <a:ext cx="1556196" cy="149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0"/>
            <a:endCxn id="5" idx="2"/>
          </p:cNvCxnSpPr>
          <p:nvPr/>
        </p:nvCxnSpPr>
        <p:spPr>
          <a:xfrm flipV="1">
            <a:off x="6145370" y="1049818"/>
            <a:ext cx="0" cy="16067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0"/>
            <a:endCxn id="13" idx="1"/>
          </p:cNvCxnSpPr>
          <p:nvPr/>
        </p:nvCxnSpPr>
        <p:spPr>
          <a:xfrm flipV="1">
            <a:off x="4183487" y="3111707"/>
            <a:ext cx="4947634" cy="25800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7" idx="0"/>
          </p:cNvCxnSpPr>
          <p:nvPr/>
        </p:nvCxnSpPr>
        <p:spPr>
          <a:xfrm>
            <a:off x="1610937" y="3596743"/>
            <a:ext cx="2572550" cy="2095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0"/>
            <a:endCxn id="13" idx="2"/>
          </p:cNvCxnSpPr>
          <p:nvPr/>
        </p:nvCxnSpPr>
        <p:spPr>
          <a:xfrm flipV="1">
            <a:off x="8328337" y="3581786"/>
            <a:ext cx="2232339" cy="2118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3"/>
            <a:endCxn id="9" idx="1"/>
          </p:cNvCxnSpPr>
          <p:nvPr/>
        </p:nvCxnSpPr>
        <p:spPr>
          <a:xfrm>
            <a:off x="5613042" y="6161882"/>
            <a:ext cx="1285740" cy="8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0"/>
            <a:endCxn id="5" idx="1"/>
          </p:cNvCxnSpPr>
          <p:nvPr/>
        </p:nvCxnSpPr>
        <p:spPr>
          <a:xfrm flipV="1">
            <a:off x="4183487" y="579739"/>
            <a:ext cx="532328" cy="51120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" idx="3"/>
            <a:endCxn id="9" idx="0"/>
          </p:cNvCxnSpPr>
          <p:nvPr/>
        </p:nvCxnSpPr>
        <p:spPr>
          <a:xfrm>
            <a:off x="7574925" y="579739"/>
            <a:ext cx="753412" cy="5120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11" idx="0"/>
            <a:endCxn id="13" idx="0"/>
          </p:cNvCxnSpPr>
          <p:nvPr/>
        </p:nvCxnSpPr>
        <p:spPr>
          <a:xfrm rot="5400000" flipH="1" flipV="1">
            <a:off x="6078328" y="-1825762"/>
            <a:ext cx="14957" cy="8949739"/>
          </a:xfrm>
          <a:prstGeom prst="curvedConnector3">
            <a:avLst>
              <a:gd name="adj1" fmla="val 162838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65820" y="1239375"/>
            <a:ext cx="115909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Sales reports, sales planning data</a:t>
            </a:r>
            <a:endParaRPr lang="en-GB" sz="1400" dirty="0"/>
          </a:p>
        </p:txBody>
      </p:sp>
      <p:cxnSp>
        <p:nvCxnSpPr>
          <p:cNvPr id="36" name="Curved Connector 35"/>
          <p:cNvCxnSpPr>
            <a:stCxn id="11" idx="0"/>
            <a:endCxn id="5" idx="1"/>
          </p:cNvCxnSpPr>
          <p:nvPr/>
        </p:nvCxnSpPr>
        <p:spPr>
          <a:xfrm rot="5400000" flipH="1" flipV="1">
            <a:off x="2124953" y="65723"/>
            <a:ext cx="2076846" cy="310487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5" idx="3"/>
            <a:endCxn id="13" idx="0"/>
          </p:cNvCxnSpPr>
          <p:nvPr/>
        </p:nvCxnSpPr>
        <p:spPr>
          <a:xfrm>
            <a:off x="7574925" y="579739"/>
            <a:ext cx="2985751" cy="206188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7344" y="672528"/>
            <a:ext cx="112046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Survey results, budget reports, </a:t>
            </a:r>
            <a:r>
              <a:rPr lang="en-GB" sz="1400" dirty="0" err="1" smtClean="0"/>
              <a:t>etc</a:t>
            </a:r>
            <a:endParaRPr lang="en-GB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8300436" y="545868"/>
            <a:ext cx="1684987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Budget reports, details of all departments spending</a:t>
            </a:r>
            <a:endParaRPr lang="en-GB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3780" y="2240408"/>
            <a:ext cx="16849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Spending reports</a:t>
            </a:r>
            <a:endParaRPr lang="en-GB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3155324" y="2687028"/>
            <a:ext cx="115909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Analysis of effectiveness of marketing campaigns.</a:t>
            </a:r>
            <a:endParaRPr lang="en-GB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2229658" y="4083206"/>
            <a:ext cx="115909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Order requests for advertising, etc.</a:t>
            </a:r>
            <a:endParaRPr lang="en-GB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830923" y="4050857"/>
            <a:ext cx="115909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Order logs, stock accounts.</a:t>
            </a:r>
            <a:endParaRPr lang="en-GB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5860961" y="4255372"/>
            <a:ext cx="115909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Spending reports</a:t>
            </a:r>
            <a:endParaRPr lang="en-GB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7585656" y="4163834"/>
            <a:ext cx="115909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Reports on stock levels</a:t>
            </a:r>
            <a:endParaRPr lang="en-GB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9131121" y="4170154"/>
            <a:ext cx="115909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Material expenses</a:t>
            </a:r>
            <a:endParaRPr lang="en-GB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799786" y="5867002"/>
            <a:ext cx="89293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Order requests</a:t>
            </a:r>
            <a:endParaRPr lang="en-GB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8039105" y="2735072"/>
            <a:ext cx="76146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Income reports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3784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UTC Reading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Krage</dc:creator>
  <cp:lastModifiedBy>Ryan Krage</cp:lastModifiedBy>
  <cp:revision>7</cp:revision>
  <dcterms:created xsi:type="dcterms:W3CDTF">2016-05-17T14:46:39Z</dcterms:created>
  <dcterms:modified xsi:type="dcterms:W3CDTF">2016-06-22T13:08:41Z</dcterms:modified>
</cp:coreProperties>
</file>