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F8C7328-E77D-444B-AA3F-8DB6C847D08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D77B9E-8024-43AA-9964-2D1D74160D05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080" y="1697040"/>
            <a:ext cx="89827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IoT Based Alert System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76000" y="6480360"/>
            <a:ext cx="7342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Votary Softech Solutions Pvt. Ltd.| Copyright ©2017| </a:t>
            </a:r>
            <a:r>
              <a:rPr b="1" lang="en-IN" sz="1100" spc="-1" strike="noStrike" cap="all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456000" y="2664000"/>
            <a:ext cx="2088000" cy="2088000"/>
          </a:xfrm>
          <a:prstGeom prst="rect">
            <a:avLst/>
          </a:prstGeom>
          <a:ln>
            <a:noFill/>
          </a:ln>
        </p:spPr>
      </p:pic>
      <p:pic>
        <p:nvPicPr>
          <p:cNvPr id="44" name="Picture 4" descr=""/>
          <p:cNvPicPr/>
          <p:nvPr/>
        </p:nvPicPr>
        <p:blipFill>
          <a:blip r:embed="rId2"/>
          <a:stretch/>
        </p:blipFill>
        <p:spPr>
          <a:xfrm>
            <a:off x="309600" y="324000"/>
            <a:ext cx="1165680" cy="369360"/>
          </a:xfrm>
          <a:prstGeom prst="rect">
            <a:avLst/>
          </a:prstGeom>
          <a:ln>
            <a:noFill/>
          </a:ln>
          <a:effectLst>
            <a:outerShdw dist="0" dir="0">
              <a:srgbClr val="000000">
                <a:alpha val="70000"/>
              </a:srgbClr>
            </a:outerShdw>
          </a:effectLst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8532000" y="180000"/>
            <a:ext cx="575280" cy="57528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2505960" y="603000"/>
            <a:ext cx="38404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Presentation 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2876040" y="5636880"/>
            <a:ext cx="88387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By Rathod Rajiv V.</a:t>
            </a:r>
            <a:endParaRPr b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5"/>
          <p:cNvSpPr txBox="1"/>
          <p:nvPr/>
        </p:nvSpPr>
        <p:spPr>
          <a:xfrm>
            <a:off x="1908000" y="4331160"/>
            <a:ext cx="532800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Votary Softech Solution Pvt. Ltd.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936000" y="1656000"/>
            <a:ext cx="8837640" cy="30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Architecture &amp; Design 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Roles and Responsibility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8568000" y="6264000"/>
            <a:ext cx="575280" cy="57528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1224000" y="339480"/>
            <a:ext cx="627912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4" descr=""/>
          <p:cNvPicPr/>
          <p:nvPr/>
        </p:nvPicPr>
        <p:blipFill>
          <a:blip r:embed="rId2"/>
          <a:stretch/>
        </p:blipFill>
        <p:spPr>
          <a:xfrm>
            <a:off x="216000" y="6325920"/>
            <a:ext cx="1165680" cy="369360"/>
          </a:xfrm>
          <a:prstGeom prst="rect">
            <a:avLst/>
          </a:prstGeom>
          <a:ln>
            <a:noFill/>
          </a:ln>
          <a:effectLst>
            <a:outerShdw dist="0" dir="0">
              <a:srgbClr val="000000">
                <a:alpha val="70000"/>
              </a:srgbClr>
            </a:outerShdw>
          </a:effectLst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8474400" y="6235200"/>
            <a:ext cx="575280" cy="5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28600" y="1278360"/>
            <a:ext cx="8837640" cy="41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main objective of this project is, to trigger the status of build process via alarm or flash screen</a:t>
            </a:r>
            <a:r>
              <a:rPr b="1" lang="en-IN" sz="28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8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8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76320" y="457200"/>
            <a:ext cx="88376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1481760" y="357480"/>
            <a:ext cx="627912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Picture 4" descr=""/>
          <p:cNvPicPr/>
          <p:nvPr/>
        </p:nvPicPr>
        <p:blipFill>
          <a:blip r:embed="rId1"/>
          <a:stretch/>
        </p:blipFill>
        <p:spPr>
          <a:xfrm>
            <a:off x="180000" y="6325920"/>
            <a:ext cx="1165680" cy="369360"/>
          </a:xfrm>
          <a:prstGeom prst="rect">
            <a:avLst/>
          </a:prstGeom>
          <a:ln>
            <a:noFill/>
          </a:ln>
          <a:effectLst>
            <a:outerShdw dist="0" dir="0">
              <a:srgbClr val="000000">
                <a:alpha val="70000"/>
              </a:srgbClr>
            </a:outerShdw>
          </a:effectLst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8474400" y="6235200"/>
            <a:ext cx="575280" cy="5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228600" y="1278360"/>
            <a:ext cx="8837640" cy="41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8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3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3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76320" y="457200"/>
            <a:ext cx="88376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1224000" y="357480"/>
            <a:ext cx="6839280" cy="11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Architecture &amp; Design 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Content Placeholder 3" descr=""/>
          <p:cNvPicPr/>
          <p:nvPr/>
        </p:nvPicPr>
        <p:blipFill>
          <a:blip r:embed="rId1"/>
          <a:stretch/>
        </p:blipFill>
        <p:spPr>
          <a:xfrm>
            <a:off x="1080000" y="1509840"/>
            <a:ext cx="7085520" cy="4753440"/>
          </a:xfrm>
          <a:prstGeom prst="rect">
            <a:avLst/>
          </a:prstGeom>
          <a:ln>
            <a:noFill/>
          </a:ln>
        </p:spPr>
      </p:pic>
      <p:pic>
        <p:nvPicPr>
          <p:cNvPr id="63" name="Picture 4" descr=""/>
          <p:cNvPicPr/>
          <p:nvPr/>
        </p:nvPicPr>
        <p:blipFill>
          <a:blip r:embed="rId2"/>
          <a:stretch/>
        </p:blipFill>
        <p:spPr>
          <a:xfrm>
            <a:off x="180000" y="6325920"/>
            <a:ext cx="1165680" cy="369360"/>
          </a:xfrm>
          <a:prstGeom prst="rect">
            <a:avLst/>
          </a:prstGeom>
          <a:ln>
            <a:noFill/>
          </a:ln>
          <a:effectLst>
            <a:outerShdw dist="0" dir="0">
              <a:srgbClr val="000000">
                <a:alpha val="70000"/>
              </a:srgbClr>
            </a:outerShdw>
          </a:effectLst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8474400" y="6235200"/>
            <a:ext cx="575280" cy="5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76320" y="457200"/>
            <a:ext cx="88376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224000" y="357480"/>
            <a:ext cx="6839280" cy="11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228600" y="1566360"/>
            <a:ext cx="8837640" cy="30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Whenever modified source code pushing to the Git server, Jenkin tool will detect that checkin and it will start building automatically.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build is fail or success, Jenkin tool will send the notification to remote device via e-mail.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the status of received e-email is ‘Build fail’, then it will trigger the alarm.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main purpose to send notification is, to alert the people who are monitoring continuous build and integration process. The alart is via sound or flash on the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Picture 4" descr=""/>
          <p:cNvPicPr/>
          <p:nvPr/>
        </p:nvPicPr>
        <p:blipFill>
          <a:blip r:embed="rId1"/>
          <a:stretch/>
        </p:blipFill>
        <p:spPr>
          <a:xfrm>
            <a:off x="180000" y="6325920"/>
            <a:ext cx="1165680" cy="369360"/>
          </a:xfrm>
          <a:prstGeom prst="rect">
            <a:avLst/>
          </a:prstGeom>
          <a:ln>
            <a:noFill/>
          </a:ln>
          <a:effectLst>
            <a:outerShdw dist="0" dir="0">
              <a:srgbClr val="000000">
                <a:alpha val="70000"/>
              </a:srgbClr>
            </a:outerShdw>
          </a:effectLst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8474400" y="6235200"/>
            <a:ext cx="575280" cy="5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56600" y="1314360"/>
            <a:ext cx="8837640" cy="41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8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3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6320" y="457200"/>
            <a:ext cx="88376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/>
          <p:cNvSpPr/>
          <p:nvPr/>
        </p:nvSpPr>
        <p:spPr>
          <a:xfrm>
            <a:off x="1224000" y="357480"/>
            <a:ext cx="6839280" cy="11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Roles &amp; Responsibility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696600" y="1854360"/>
            <a:ext cx="8837640" cy="30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Setup of Git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Installation &amp; Configuration of Jenkin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Python Script for e-mail configuartion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Written test cases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Manual Testing for Product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6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8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4" descr=""/>
          <p:cNvPicPr/>
          <p:nvPr/>
        </p:nvPicPr>
        <p:blipFill>
          <a:blip r:embed="rId1"/>
          <a:stretch/>
        </p:blipFill>
        <p:spPr>
          <a:xfrm>
            <a:off x="180000" y="6325920"/>
            <a:ext cx="1165680" cy="369360"/>
          </a:xfrm>
          <a:prstGeom prst="rect">
            <a:avLst/>
          </a:prstGeom>
          <a:ln>
            <a:noFill/>
          </a:ln>
          <a:effectLst>
            <a:outerShdw dist="0" dir="0">
              <a:srgbClr val="000000">
                <a:alpha val="70000"/>
              </a:srgbClr>
            </a:outerShdw>
          </a:effectLst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8474400" y="6235200"/>
            <a:ext cx="575280" cy="5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6320" y="2057400"/>
            <a:ext cx="88376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6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8474400" y="6235200"/>
            <a:ext cx="575280" cy="575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0000" y="6325920"/>
            <a:ext cx="1165680" cy="369360"/>
          </a:xfrm>
          <a:prstGeom prst="rect">
            <a:avLst/>
          </a:prstGeom>
          <a:ln>
            <a:noFill/>
          </a:ln>
          <a:effectLst>
            <a:outerShdw dist="0" dir="0">
              <a:srgbClr val="000000">
                <a:alpha val="70000"/>
              </a:srgbClr>
            </a:outerShdw>
          </a:effectLst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</dc:creator>
  <dc:description/>
  <dc:language>en-IN</dc:language>
  <cp:lastModifiedBy/>
  <dcterms:modified xsi:type="dcterms:W3CDTF">2017-07-27T13:52:15Z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