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  <p:sldMasterId id="2147483693" r:id="rId4"/>
  </p:sldMasterIdLst>
  <p:notesMasterIdLst>
    <p:notesMasterId r:id="rId47"/>
  </p:notesMasterIdLst>
  <p:sldIdLst>
    <p:sldId id="256" r:id="rId5"/>
    <p:sldId id="309" r:id="rId6"/>
    <p:sldId id="308" r:id="rId7"/>
    <p:sldId id="311" r:id="rId8"/>
    <p:sldId id="257" r:id="rId9"/>
    <p:sldId id="258" r:id="rId10"/>
    <p:sldId id="259" r:id="rId11"/>
    <p:sldId id="260" r:id="rId12"/>
    <p:sldId id="262" r:id="rId13"/>
    <p:sldId id="263" r:id="rId14"/>
    <p:sldId id="284" r:id="rId15"/>
    <p:sldId id="264" r:id="rId16"/>
    <p:sldId id="287" r:id="rId17"/>
    <p:sldId id="265" r:id="rId18"/>
    <p:sldId id="281" r:id="rId19"/>
    <p:sldId id="270" r:id="rId20"/>
    <p:sldId id="278" r:id="rId21"/>
    <p:sldId id="291" r:id="rId22"/>
    <p:sldId id="272" r:id="rId23"/>
    <p:sldId id="301" r:id="rId24"/>
    <p:sldId id="274" r:id="rId25"/>
    <p:sldId id="312" r:id="rId26"/>
    <p:sldId id="283" r:id="rId27"/>
    <p:sldId id="292" r:id="rId28"/>
    <p:sldId id="289" r:id="rId29"/>
    <p:sldId id="273" r:id="rId30"/>
    <p:sldId id="280" r:id="rId31"/>
    <p:sldId id="293" r:id="rId32"/>
    <p:sldId id="295" r:id="rId33"/>
    <p:sldId id="303" r:id="rId34"/>
    <p:sldId id="304" r:id="rId35"/>
    <p:sldId id="313" r:id="rId36"/>
    <p:sldId id="297" r:id="rId37"/>
    <p:sldId id="300" r:id="rId38"/>
    <p:sldId id="298" r:id="rId39"/>
    <p:sldId id="299" r:id="rId40"/>
    <p:sldId id="314" r:id="rId41"/>
    <p:sldId id="315" r:id="rId42"/>
    <p:sldId id="288" r:id="rId43"/>
    <p:sldId id="279" r:id="rId44"/>
    <p:sldId id="266" r:id="rId45"/>
    <p:sldId id="302" r:id="rId46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675" autoAdjust="0"/>
  </p:normalViewPr>
  <p:slideViewPr>
    <p:cSldViewPr snapToGrid="0">
      <p:cViewPr varScale="1">
        <p:scale>
          <a:sx n="90" d="100"/>
          <a:sy n="9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74C9-6175-4982-B615-8D68612865ED}" type="doc">
      <dgm:prSet loTypeId="urn:microsoft.com/office/officeart/2005/8/layout/process4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24FAD6-502C-4C61-99D9-E2ACA2B7EAD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DC9590F3-8C26-4FBA-AED4-3F0A14AA390B}" type="parTrans" cxnId="{87A32FB6-8BBF-44FF-85A7-6E26D7A0E8CA}">
      <dgm:prSet/>
      <dgm:spPr/>
      <dgm:t>
        <a:bodyPr/>
        <a:lstStyle/>
        <a:p>
          <a:endParaRPr lang="en-US"/>
        </a:p>
      </dgm:t>
    </dgm:pt>
    <dgm:pt modelId="{A7630BB2-509C-4530-8B8B-4EDBE295AEA0}" type="sibTrans" cxnId="{87A32FB6-8BBF-44FF-85A7-6E26D7A0E8CA}">
      <dgm:prSet/>
      <dgm:spPr/>
      <dgm:t>
        <a:bodyPr/>
        <a:lstStyle/>
        <a:p>
          <a:endParaRPr lang="en-US"/>
        </a:p>
      </dgm:t>
    </dgm:pt>
    <dgm:pt modelId="{C59FDEB6-A3C5-488F-B970-1D47E2069AE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2FFD64D7-E45C-4584-822C-9592E9596D4A}" type="parTrans" cxnId="{70143ED0-F3DB-434B-A58E-D589C201E9E1}">
      <dgm:prSet/>
      <dgm:spPr/>
      <dgm:t>
        <a:bodyPr/>
        <a:lstStyle/>
        <a:p>
          <a:endParaRPr lang="en-US"/>
        </a:p>
      </dgm:t>
    </dgm:pt>
    <dgm:pt modelId="{5704378C-5505-4923-809A-5175080BD430}" type="sibTrans" cxnId="{70143ED0-F3DB-434B-A58E-D589C201E9E1}">
      <dgm:prSet/>
      <dgm:spPr/>
      <dgm:t>
        <a:bodyPr/>
        <a:lstStyle/>
        <a:p>
          <a:endParaRPr lang="en-US"/>
        </a:p>
      </dgm:t>
    </dgm:pt>
    <dgm:pt modelId="{161CC082-2DD7-4EBB-A7C3-0AC3BFA2BB6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391D9CF-EB19-47CD-80D4-3141A5722A4D}" type="parTrans" cxnId="{8D101A2C-355B-49CD-A406-056D085A87AF}">
      <dgm:prSet/>
      <dgm:spPr/>
      <dgm:t>
        <a:bodyPr/>
        <a:lstStyle/>
        <a:p>
          <a:endParaRPr lang="en-US"/>
        </a:p>
      </dgm:t>
    </dgm:pt>
    <dgm:pt modelId="{78A91775-9CC0-42B0-9886-8945FC31248A}" type="sibTrans" cxnId="{8D101A2C-355B-49CD-A406-056D085A87AF}">
      <dgm:prSet/>
      <dgm:spPr/>
      <dgm:t>
        <a:bodyPr/>
        <a:lstStyle/>
        <a:p>
          <a:endParaRPr lang="en-US"/>
        </a:p>
      </dgm:t>
    </dgm:pt>
    <dgm:pt modelId="{C6591259-A372-401C-97F4-BB46BEA3110C}" type="pres">
      <dgm:prSet presAssocID="{86FC74C9-6175-4982-B615-8D68612865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6E9E7D-A4B9-4231-B093-39EEAE443DEE}" type="pres">
      <dgm:prSet presAssocID="{161CC082-2DD7-4EBB-A7C3-0AC3BFA2BB62}" presName="boxAndChildren" presStyleCnt="0"/>
      <dgm:spPr/>
    </dgm:pt>
    <dgm:pt modelId="{0387A725-3716-492B-929D-7BBED9A644CB}" type="pres">
      <dgm:prSet presAssocID="{161CC082-2DD7-4EBB-A7C3-0AC3BFA2BB62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87342F-A9B0-4B78-9570-9B3C4D585A2E}" type="pres">
      <dgm:prSet presAssocID="{5704378C-5505-4923-809A-5175080BD430}" presName="sp" presStyleCnt="0"/>
      <dgm:spPr/>
    </dgm:pt>
    <dgm:pt modelId="{75339D21-3667-40F3-8E93-7D5CEAE415CD}" type="pres">
      <dgm:prSet presAssocID="{C59FDEB6-A3C5-488F-B970-1D47E2069AE2}" presName="arrowAndChildren" presStyleCnt="0"/>
      <dgm:spPr/>
    </dgm:pt>
    <dgm:pt modelId="{D556EAA0-4173-4E2E-B239-96B3AAF9DADF}" type="pres">
      <dgm:prSet presAssocID="{C59FDEB6-A3C5-488F-B970-1D47E2069AE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12F7765-0486-4F44-A0D9-49933CA1768B}" type="pres">
      <dgm:prSet presAssocID="{A7630BB2-509C-4530-8B8B-4EDBE295AEA0}" presName="sp" presStyleCnt="0"/>
      <dgm:spPr/>
    </dgm:pt>
    <dgm:pt modelId="{7ABF82EB-0F6B-4C8D-A007-E2A2DBF5836F}" type="pres">
      <dgm:prSet presAssocID="{6D24FAD6-502C-4C61-99D9-E2ACA2B7EADA}" presName="arrowAndChildren" presStyleCnt="0"/>
      <dgm:spPr/>
    </dgm:pt>
    <dgm:pt modelId="{8684A1C5-4D0B-43B1-B83A-044EB1A55C6E}" type="pres">
      <dgm:prSet presAssocID="{6D24FAD6-502C-4C61-99D9-E2ACA2B7EADA}" presName="parentTextArrow" presStyleLbl="node1" presStyleIdx="2" presStyleCnt="3" custLinFactNeighborX="10884" custLinFactNeighborY="-4599"/>
      <dgm:spPr/>
      <dgm:t>
        <a:bodyPr/>
        <a:lstStyle/>
        <a:p>
          <a:endParaRPr lang="en-US"/>
        </a:p>
      </dgm:t>
    </dgm:pt>
  </dgm:ptLst>
  <dgm:cxnLst>
    <dgm:cxn modelId="{AB495383-91CC-4341-A7D8-4AB40F81B90A}" type="presOf" srcId="{161CC082-2DD7-4EBB-A7C3-0AC3BFA2BB62}" destId="{0387A725-3716-492B-929D-7BBED9A644CB}" srcOrd="0" destOrd="0" presId="urn:microsoft.com/office/officeart/2005/8/layout/process4"/>
    <dgm:cxn modelId="{8D101A2C-355B-49CD-A406-056D085A87AF}" srcId="{86FC74C9-6175-4982-B615-8D68612865ED}" destId="{161CC082-2DD7-4EBB-A7C3-0AC3BFA2BB62}" srcOrd="2" destOrd="0" parTransId="{7391D9CF-EB19-47CD-80D4-3141A5722A4D}" sibTransId="{78A91775-9CC0-42B0-9886-8945FC31248A}"/>
    <dgm:cxn modelId="{7E21042E-2D23-4D28-B777-64969DC03598}" type="presOf" srcId="{C59FDEB6-A3C5-488F-B970-1D47E2069AE2}" destId="{D556EAA0-4173-4E2E-B239-96B3AAF9DADF}" srcOrd="0" destOrd="0" presId="urn:microsoft.com/office/officeart/2005/8/layout/process4"/>
    <dgm:cxn modelId="{3929684C-BAA2-4893-9AA9-148E17EADF39}" type="presOf" srcId="{6D24FAD6-502C-4C61-99D9-E2ACA2B7EADA}" destId="{8684A1C5-4D0B-43B1-B83A-044EB1A55C6E}" srcOrd="0" destOrd="0" presId="urn:microsoft.com/office/officeart/2005/8/layout/process4"/>
    <dgm:cxn modelId="{01082F5F-B2E2-4230-B4F7-E233CD89ADC3}" type="presOf" srcId="{86FC74C9-6175-4982-B615-8D68612865ED}" destId="{C6591259-A372-401C-97F4-BB46BEA3110C}" srcOrd="0" destOrd="0" presId="urn:microsoft.com/office/officeart/2005/8/layout/process4"/>
    <dgm:cxn modelId="{87A32FB6-8BBF-44FF-85A7-6E26D7A0E8CA}" srcId="{86FC74C9-6175-4982-B615-8D68612865ED}" destId="{6D24FAD6-502C-4C61-99D9-E2ACA2B7EADA}" srcOrd="0" destOrd="0" parTransId="{DC9590F3-8C26-4FBA-AED4-3F0A14AA390B}" sibTransId="{A7630BB2-509C-4530-8B8B-4EDBE295AEA0}"/>
    <dgm:cxn modelId="{70143ED0-F3DB-434B-A58E-D589C201E9E1}" srcId="{86FC74C9-6175-4982-B615-8D68612865ED}" destId="{C59FDEB6-A3C5-488F-B970-1D47E2069AE2}" srcOrd="1" destOrd="0" parTransId="{2FFD64D7-E45C-4584-822C-9592E9596D4A}" sibTransId="{5704378C-5505-4923-809A-5175080BD430}"/>
    <dgm:cxn modelId="{C602D2B3-6B53-4C55-8596-D7E27C59EF9A}" type="presParOf" srcId="{C6591259-A372-401C-97F4-BB46BEA3110C}" destId="{936E9E7D-A4B9-4231-B093-39EEAE443DEE}" srcOrd="0" destOrd="0" presId="urn:microsoft.com/office/officeart/2005/8/layout/process4"/>
    <dgm:cxn modelId="{F87F0B78-7FED-41FB-9081-CB1B5753BF57}" type="presParOf" srcId="{936E9E7D-A4B9-4231-B093-39EEAE443DEE}" destId="{0387A725-3716-492B-929D-7BBED9A644CB}" srcOrd="0" destOrd="0" presId="urn:microsoft.com/office/officeart/2005/8/layout/process4"/>
    <dgm:cxn modelId="{C1932042-2ECF-47FF-9DFD-B4D136A8C27F}" type="presParOf" srcId="{C6591259-A372-401C-97F4-BB46BEA3110C}" destId="{B787342F-A9B0-4B78-9570-9B3C4D585A2E}" srcOrd="1" destOrd="0" presId="urn:microsoft.com/office/officeart/2005/8/layout/process4"/>
    <dgm:cxn modelId="{9D6B47D4-2C4D-4153-9D90-9BEC70F0B258}" type="presParOf" srcId="{C6591259-A372-401C-97F4-BB46BEA3110C}" destId="{75339D21-3667-40F3-8E93-7D5CEAE415CD}" srcOrd="2" destOrd="0" presId="urn:microsoft.com/office/officeart/2005/8/layout/process4"/>
    <dgm:cxn modelId="{A9D5BFA9-C792-4AA9-877F-071EC150AA5C}" type="presParOf" srcId="{75339D21-3667-40F3-8E93-7D5CEAE415CD}" destId="{D556EAA0-4173-4E2E-B239-96B3AAF9DADF}" srcOrd="0" destOrd="0" presId="urn:microsoft.com/office/officeart/2005/8/layout/process4"/>
    <dgm:cxn modelId="{F6D876C8-413D-4295-B234-3E39D6905C29}" type="presParOf" srcId="{C6591259-A372-401C-97F4-BB46BEA3110C}" destId="{F12F7765-0486-4F44-A0D9-49933CA1768B}" srcOrd="3" destOrd="0" presId="urn:microsoft.com/office/officeart/2005/8/layout/process4"/>
    <dgm:cxn modelId="{DC80CAEE-32CA-4DA9-8662-D0C41E42375A}" type="presParOf" srcId="{C6591259-A372-401C-97F4-BB46BEA3110C}" destId="{7ABF82EB-0F6B-4C8D-A007-E2A2DBF5836F}" srcOrd="4" destOrd="0" presId="urn:microsoft.com/office/officeart/2005/8/layout/process4"/>
    <dgm:cxn modelId="{CD040B48-C086-46A7-B0BB-BCB6E487EF18}" type="presParOf" srcId="{7ABF82EB-0F6B-4C8D-A007-E2A2DBF5836F}" destId="{8684A1C5-4D0B-43B1-B83A-044EB1A55C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MVC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AB9F080F-0C61-4379-8CE5-F2682C5DA7DD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683D763D-CF93-4137-B9FF-B39EF21E4D29}" type="parTrans" cxnId="{48A025C0-2E2C-4B5D-83D2-7FBF50C41BED}">
      <dgm:prSet/>
      <dgm:spPr/>
      <dgm:t>
        <a:bodyPr/>
        <a:lstStyle/>
        <a:p>
          <a:endParaRPr lang="en-US"/>
        </a:p>
      </dgm:t>
    </dgm:pt>
    <dgm:pt modelId="{C0B04D17-98FA-419F-A9EB-63B0D302743F}" type="sibTrans" cxnId="{48A025C0-2E2C-4B5D-83D2-7FBF50C41BED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8E2286-AC03-4945-83ED-B0408EB0637A}" type="pres">
      <dgm:prSet presAssocID="{C0B04D17-98FA-419F-A9EB-63B0D302743F}" presName="sp" presStyleCnt="0"/>
      <dgm:spPr/>
    </dgm:pt>
    <dgm:pt modelId="{D169CAA0-80CF-4C8D-8AE6-3529D8580AC0}" type="pres">
      <dgm:prSet presAssocID="{AB9F080F-0C61-4379-8CE5-F2682C5DA7DD}" presName="arrowAndChildren" presStyleCnt="0"/>
      <dgm:spPr/>
    </dgm:pt>
    <dgm:pt modelId="{A8F8E991-020B-42EF-A236-AA5F75D09708}" type="pres">
      <dgm:prSet presAssocID="{AB9F080F-0C61-4379-8CE5-F2682C5DA7D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41B8CE5-BA79-4383-A79D-E0315C220A20}" srcId="{15987DC3-8353-4E87-B9EC-F3597EB4C9E3}" destId="{CD88A65D-EBBD-48AC-8DAE-AAD29AA03955}" srcOrd="1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3" destOrd="0" parTransId="{8F4D1B26-6F98-44B9-99BA-AA677D4EF088}" sibTransId="{C0BF7683-A7A4-4E90-87A0-99FC66C33CE7}"/>
    <dgm:cxn modelId="{629AFEF9-821D-43B8-A5EC-82724528A7CB}" type="presOf" srcId="{AB9F080F-0C61-4379-8CE5-F2682C5DA7DD}" destId="{A8F8E991-020B-42EF-A236-AA5F75D09708}" srcOrd="0" destOrd="0" presId="urn:microsoft.com/office/officeart/2005/8/layout/process4"/>
    <dgm:cxn modelId="{36A84BCD-9271-4F48-B373-4FC912D591B6}" type="presOf" srcId="{15987DC3-8353-4E87-B9EC-F3597EB4C9E3}" destId="{B2BD0F07-93F0-47AE-B4D4-DCDF8510238D}" srcOrd="0" destOrd="0" presId="urn:microsoft.com/office/officeart/2005/8/layout/process4"/>
    <dgm:cxn modelId="{679C15D5-C992-427E-A6A0-B0965BC648DF}" type="presOf" srcId="{CD88A65D-EBBD-48AC-8DAE-AAD29AA03955}" destId="{F2DC0448-FD96-4B55-B801-FFF722361D89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29FC05E9-5B20-4BFD-8F5A-F61882667667}" type="presOf" srcId="{C4FF0CCB-C8E0-435C-B6E0-AE5BCDBCC6BB}" destId="{22E91097-1814-45A6-ACC7-B4EE3772F113}" srcOrd="0" destOrd="0" presId="urn:microsoft.com/office/officeart/2005/8/layout/process4"/>
    <dgm:cxn modelId="{48A025C0-2E2C-4B5D-83D2-7FBF50C41BED}" srcId="{15987DC3-8353-4E87-B9EC-F3597EB4C9E3}" destId="{AB9F080F-0C61-4379-8CE5-F2682C5DA7DD}" srcOrd="2" destOrd="0" parTransId="{683D763D-CF93-4137-B9FF-B39EF21E4D29}" sibTransId="{C0B04D17-98FA-419F-A9EB-63B0D302743F}"/>
    <dgm:cxn modelId="{82B2AA1F-69E4-41A3-BE3A-FC239CB2835B}" type="presOf" srcId="{3121FB6E-0B47-4308-8EEB-B91251FF2CCA}" destId="{4968EDD7-6387-4F34-81C8-05674AF916F6}" srcOrd="0" destOrd="0" presId="urn:microsoft.com/office/officeart/2005/8/layout/process4"/>
    <dgm:cxn modelId="{D4616D48-514F-473C-9D46-7A222A5671FF}" type="presParOf" srcId="{B2BD0F07-93F0-47AE-B4D4-DCDF8510238D}" destId="{73A736A7-99E4-4917-9B5A-C0A3A68107D8}" srcOrd="0" destOrd="0" presId="urn:microsoft.com/office/officeart/2005/8/layout/process4"/>
    <dgm:cxn modelId="{36BE9E2A-8BD7-4AC2-A2BF-E4FA0408C020}" type="presParOf" srcId="{73A736A7-99E4-4917-9B5A-C0A3A68107D8}" destId="{4968EDD7-6387-4F34-81C8-05674AF916F6}" srcOrd="0" destOrd="0" presId="urn:microsoft.com/office/officeart/2005/8/layout/process4"/>
    <dgm:cxn modelId="{5055FE13-F563-4411-A842-CCE7F75FD517}" type="presParOf" srcId="{B2BD0F07-93F0-47AE-B4D4-DCDF8510238D}" destId="{228E2286-AC03-4945-83ED-B0408EB0637A}" srcOrd="1" destOrd="0" presId="urn:microsoft.com/office/officeart/2005/8/layout/process4"/>
    <dgm:cxn modelId="{DF4BDE20-4C71-414D-AC7F-53D1F927FD4F}" type="presParOf" srcId="{B2BD0F07-93F0-47AE-B4D4-DCDF8510238D}" destId="{D169CAA0-80CF-4C8D-8AE6-3529D8580AC0}" srcOrd="2" destOrd="0" presId="urn:microsoft.com/office/officeart/2005/8/layout/process4"/>
    <dgm:cxn modelId="{54C4F51A-B78A-4532-BAC6-03744DC9C914}" type="presParOf" srcId="{D169CAA0-80CF-4C8D-8AE6-3529D8580AC0}" destId="{A8F8E991-020B-42EF-A236-AA5F75D09708}" srcOrd="0" destOrd="0" presId="urn:microsoft.com/office/officeart/2005/8/layout/process4"/>
    <dgm:cxn modelId="{244705C8-437B-4877-93C8-FDF80F865C7D}" type="presParOf" srcId="{B2BD0F07-93F0-47AE-B4D4-DCDF8510238D}" destId="{EA07467D-46D4-41DE-BB92-A9852E51900F}" srcOrd="3" destOrd="0" presId="urn:microsoft.com/office/officeart/2005/8/layout/process4"/>
    <dgm:cxn modelId="{633031DA-4E47-49E5-8D45-298C1FD14E9C}" type="presParOf" srcId="{B2BD0F07-93F0-47AE-B4D4-DCDF8510238D}" destId="{89099B80-671C-440F-8EC3-94903A6E3CCD}" srcOrd="4" destOrd="0" presId="urn:microsoft.com/office/officeart/2005/8/layout/process4"/>
    <dgm:cxn modelId="{A4607AD5-7EAD-4E01-A80B-7FB26E64A75C}" type="presParOf" srcId="{89099B80-671C-440F-8EC3-94903A6E3CCD}" destId="{F2DC0448-FD96-4B55-B801-FFF722361D89}" srcOrd="0" destOrd="0" presId="urn:microsoft.com/office/officeart/2005/8/layout/process4"/>
    <dgm:cxn modelId="{8CF28C85-8BDC-44B7-8690-B688EAFE5D1A}" type="presParOf" srcId="{B2BD0F07-93F0-47AE-B4D4-DCDF8510238D}" destId="{ACA56831-808C-46BB-A841-4007E23182F3}" srcOrd="5" destOrd="0" presId="urn:microsoft.com/office/officeart/2005/8/layout/process4"/>
    <dgm:cxn modelId="{8626554E-CA9A-4060-985A-4DEDE5CB1E91}" type="presParOf" srcId="{B2BD0F07-93F0-47AE-B4D4-DCDF8510238D}" destId="{C98DCACA-CAA0-455A-B942-2EB5FCD41597}" srcOrd="6" destOrd="0" presId="urn:microsoft.com/office/officeart/2005/8/layout/process4"/>
    <dgm:cxn modelId="{C9A5DA32-720C-4CE1-B58C-4F80054D99DF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Views/Templates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MVC/API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EF537EA3-7C83-44D3-BF0C-2F2CF74ADC8E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F75CC4D7-D734-4554-9FC5-8D988DDFC4E5}" type="parTrans" cxnId="{A318115E-E6CA-44C3-A867-598360FB288F}">
      <dgm:prSet/>
      <dgm:spPr/>
      <dgm:t>
        <a:bodyPr/>
        <a:lstStyle/>
        <a:p>
          <a:endParaRPr lang="en-US"/>
        </a:p>
      </dgm:t>
    </dgm:pt>
    <dgm:pt modelId="{FCB6FABC-7694-4184-A039-091C6A8E1AD6}" type="sibTrans" cxnId="{A318115E-E6CA-44C3-A867-598360FB288F}">
      <dgm:prSet/>
      <dgm:spPr/>
      <dgm:t>
        <a:bodyPr/>
        <a:lstStyle/>
        <a:p>
          <a:endParaRPr lang="en-US"/>
        </a:p>
      </dgm:t>
    </dgm:pt>
    <dgm:pt modelId="{5CD06677-CE5E-4271-8BC7-9FF6957513FA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51ED1C5D-2B4E-457B-92AC-300D332E0358}" type="parTrans" cxnId="{CC0E7846-BB7F-48E1-9099-AB22967E0115}">
      <dgm:prSet/>
      <dgm:spPr/>
      <dgm:t>
        <a:bodyPr/>
        <a:lstStyle/>
        <a:p>
          <a:endParaRPr lang="en-US"/>
        </a:p>
      </dgm:t>
    </dgm:pt>
    <dgm:pt modelId="{042DEF9E-0FAA-417B-8D68-0CFB1701D8A2}" type="sibTrans" cxnId="{CC0E7846-BB7F-48E1-9099-AB22967E0115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5"/>
      <dgm:spPr/>
      <dgm:t>
        <a:bodyPr/>
        <a:lstStyle/>
        <a:p>
          <a:endParaRPr lang="en-US"/>
        </a:p>
      </dgm:t>
    </dgm:pt>
    <dgm:pt modelId="{632CFDE3-2D0E-480B-A0E4-342BAAA0DBA2}" type="pres">
      <dgm:prSet presAssocID="{042DEF9E-0FAA-417B-8D68-0CFB1701D8A2}" presName="sp" presStyleCnt="0"/>
      <dgm:spPr/>
    </dgm:pt>
    <dgm:pt modelId="{99900F01-4A40-497E-8FA5-997DF980DCA1}" type="pres">
      <dgm:prSet presAssocID="{5CD06677-CE5E-4271-8BC7-9FF6957513FA}" presName="arrowAndChildren" presStyleCnt="0"/>
      <dgm:spPr/>
    </dgm:pt>
    <dgm:pt modelId="{F8E32A7E-CA64-462A-830B-EC4E296ABEA8}" type="pres">
      <dgm:prSet presAssocID="{5CD06677-CE5E-4271-8BC7-9FF6957513F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497FC60-A4D8-46E0-A261-7F9203EE16C6}" type="pres">
      <dgm:prSet presAssocID="{FCB6FABC-7694-4184-A039-091C6A8E1AD6}" presName="sp" presStyleCnt="0"/>
      <dgm:spPr/>
      <dgm:t>
        <a:bodyPr/>
        <a:lstStyle/>
        <a:p>
          <a:endParaRPr lang="en-US"/>
        </a:p>
      </dgm:t>
    </dgm:pt>
    <dgm:pt modelId="{6DAA2C49-733E-4A3A-85EE-065142606DC7}" type="pres">
      <dgm:prSet presAssocID="{EF537EA3-7C83-44D3-BF0C-2F2CF74ADC8E}" presName="arrowAndChildren" presStyleCnt="0"/>
      <dgm:spPr/>
      <dgm:t>
        <a:bodyPr/>
        <a:lstStyle/>
        <a:p>
          <a:endParaRPr lang="en-US"/>
        </a:p>
      </dgm:t>
    </dgm:pt>
    <dgm:pt modelId="{B3B99B97-36D2-4E8F-8415-74A937A8B03C}" type="pres">
      <dgm:prSet presAssocID="{EF537EA3-7C83-44D3-BF0C-2F2CF74ADC8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4" presStyleCnt="5" custLinFactNeighborX="-638" custLinFactNeighborY="-13020"/>
      <dgm:spPr/>
      <dgm:t>
        <a:bodyPr/>
        <a:lstStyle/>
        <a:p>
          <a:endParaRPr lang="en-US"/>
        </a:p>
      </dgm:t>
    </dgm:pt>
  </dgm:ptLst>
  <dgm:cxnLst>
    <dgm:cxn modelId="{82738015-6567-4E6D-9530-3741CE8D8351}" type="presOf" srcId="{EF537EA3-7C83-44D3-BF0C-2F2CF74ADC8E}" destId="{B3B99B97-36D2-4E8F-8415-74A937A8B03C}" srcOrd="0" destOrd="0" presId="urn:microsoft.com/office/officeart/2005/8/layout/process4"/>
    <dgm:cxn modelId="{5AC304A9-6394-4154-AAD7-C69955F1F5FB}" type="presOf" srcId="{15987DC3-8353-4E87-B9EC-F3597EB4C9E3}" destId="{B2BD0F07-93F0-47AE-B4D4-DCDF8510238D}" srcOrd="0" destOrd="0" presId="urn:microsoft.com/office/officeart/2005/8/layout/process4"/>
    <dgm:cxn modelId="{3ABFAC60-D628-426E-AE22-C53CE3E69F0F}" type="presOf" srcId="{C4FF0CCB-C8E0-435C-B6E0-AE5BCDBCC6BB}" destId="{22E91097-1814-45A6-ACC7-B4EE3772F113}" srcOrd="0" destOrd="0" presId="urn:microsoft.com/office/officeart/2005/8/layout/process4"/>
    <dgm:cxn modelId="{A318115E-E6CA-44C3-A867-598360FB288F}" srcId="{15987DC3-8353-4E87-B9EC-F3597EB4C9E3}" destId="{EF537EA3-7C83-44D3-BF0C-2F2CF74ADC8E}" srcOrd="1" destOrd="0" parTransId="{F75CC4D7-D734-4554-9FC5-8D988DDFC4E5}" sibTransId="{FCB6FABC-7694-4184-A039-091C6A8E1AD6}"/>
    <dgm:cxn modelId="{EDF177F1-C0AB-4B01-B2A0-4243185BC5CF}" type="presOf" srcId="{CD88A65D-EBBD-48AC-8DAE-AAD29AA03955}" destId="{F2DC0448-FD96-4B55-B801-FFF722361D89}" srcOrd="0" destOrd="0" presId="urn:microsoft.com/office/officeart/2005/8/layout/process4"/>
    <dgm:cxn modelId="{CC0E7846-BB7F-48E1-9099-AB22967E0115}" srcId="{15987DC3-8353-4E87-B9EC-F3597EB4C9E3}" destId="{5CD06677-CE5E-4271-8BC7-9FF6957513FA}" srcOrd="3" destOrd="0" parTransId="{51ED1C5D-2B4E-457B-92AC-300D332E0358}" sibTransId="{042DEF9E-0FAA-417B-8D68-0CFB1701D8A2}"/>
    <dgm:cxn modelId="{1DE4C900-A3C1-49A1-8E2D-4C928944DA0B}" type="presOf" srcId="{5CD06677-CE5E-4271-8BC7-9FF6957513FA}" destId="{F8E32A7E-CA64-462A-830B-EC4E296ABEA8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515B6455-D1D9-4B60-AC00-0166170CCED5}" type="presOf" srcId="{3121FB6E-0B47-4308-8EEB-B91251FF2CCA}" destId="{4968EDD7-6387-4F34-81C8-05674AF916F6}" srcOrd="0" destOrd="0" presId="urn:microsoft.com/office/officeart/2005/8/layout/process4"/>
    <dgm:cxn modelId="{741B8CE5-BA79-4383-A79D-E0315C220A20}" srcId="{15987DC3-8353-4E87-B9EC-F3597EB4C9E3}" destId="{CD88A65D-EBBD-48AC-8DAE-AAD29AA03955}" srcOrd="2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4" destOrd="0" parTransId="{8F4D1B26-6F98-44B9-99BA-AA677D4EF088}" sibTransId="{C0BF7683-A7A4-4E90-87A0-99FC66C33CE7}"/>
    <dgm:cxn modelId="{AAB5AEAB-ED08-4C3F-A9AB-9044656BEBF0}" type="presParOf" srcId="{B2BD0F07-93F0-47AE-B4D4-DCDF8510238D}" destId="{73A736A7-99E4-4917-9B5A-C0A3A68107D8}" srcOrd="0" destOrd="0" presId="urn:microsoft.com/office/officeart/2005/8/layout/process4"/>
    <dgm:cxn modelId="{02F393BC-73AA-41F2-BC12-B668CAFFA3A8}" type="presParOf" srcId="{73A736A7-99E4-4917-9B5A-C0A3A68107D8}" destId="{4968EDD7-6387-4F34-81C8-05674AF916F6}" srcOrd="0" destOrd="0" presId="urn:microsoft.com/office/officeart/2005/8/layout/process4"/>
    <dgm:cxn modelId="{26AA0D23-DCD9-44D7-A348-FF245CDB3010}" type="presParOf" srcId="{B2BD0F07-93F0-47AE-B4D4-DCDF8510238D}" destId="{632CFDE3-2D0E-480B-A0E4-342BAAA0DBA2}" srcOrd="1" destOrd="0" presId="urn:microsoft.com/office/officeart/2005/8/layout/process4"/>
    <dgm:cxn modelId="{99C34142-B68B-4E01-AA52-B06446B02FC4}" type="presParOf" srcId="{B2BD0F07-93F0-47AE-B4D4-DCDF8510238D}" destId="{99900F01-4A40-497E-8FA5-997DF980DCA1}" srcOrd="2" destOrd="0" presId="urn:microsoft.com/office/officeart/2005/8/layout/process4"/>
    <dgm:cxn modelId="{4C751E64-5C3D-49A5-9420-35A19A0F2A28}" type="presParOf" srcId="{99900F01-4A40-497E-8FA5-997DF980DCA1}" destId="{F8E32A7E-CA64-462A-830B-EC4E296ABEA8}" srcOrd="0" destOrd="0" presId="urn:microsoft.com/office/officeart/2005/8/layout/process4"/>
    <dgm:cxn modelId="{7ED53084-B5EA-4DC6-8A08-C2BBB3193553}" type="presParOf" srcId="{B2BD0F07-93F0-47AE-B4D4-DCDF8510238D}" destId="{EA07467D-46D4-41DE-BB92-A9852E51900F}" srcOrd="3" destOrd="0" presId="urn:microsoft.com/office/officeart/2005/8/layout/process4"/>
    <dgm:cxn modelId="{781B8C56-C293-4281-9B34-E50A3931BCF5}" type="presParOf" srcId="{B2BD0F07-93F0-47AE-B4D4-DCDF8510238D}" destId="{89099B80-671C-440F-8EC3-94903A6E3CCD}" srcOrd="4" destOrd="0" presId="urn:microsoft.com/office/officeart/2005/8/layout/process4"/>
    <dgm:cxn modelId="{173BD385-9EE0-405D-881D-D941DE29A6F0}" type="presParOf" srcId="{89099B80-671C-440F-8EC3-94903A6E3CCD}" destId="{F2DC0448-FD96-4B55-B801-FFF722361D89}" srcOrd="0" destOrd="0" presId="urn:microsoft.com/office/officeart/2005/8/layout/process4"/>
    <dgm:cxn modelId="{ED00B1D1-50C7-4854-9EC4-88F654D7F723}" type="presParOf" srcId="{B2BD0F07-93F0-47AE-B4D4-DCDF8510238D}" destId="{4497FC60-A4D8-46E0-A261-7F9203EE16C6}" srcOrd="5" destOrd="0" presId="urn:microsoft.com/office/officeart/2005/8/layout/process4"/>
    <dgm:cxn modelId="{8E9C8710-A8A8-487A-9882-6B0DF73FB683}" type="presParOf" srcId="{B2BD0F07-93F0-47AE-B4D4-DCDF8510238D}" destId="{6DAA2C49-733E-4A3A-85EE-065142606DC7}" srcOrd="6" destOrd="0" presId="urn:microsoft.com/office/officeart/2005/8/layout/process4"/>
    <dgm:cxn modelId="{5C152F9E-8CD8-4222-BDF4-83F3142C2AF4}" type="presParOf" srcId="{6DAA2C49-733E-4A3A-85EE-065142606DC7}" destId="{B3B99B97-36D2-4E8F-8415-74A937A8B03C}" srcOrd="0" destOrd="0" presId="urn:microsoft.com/office/officeart/2005/8/layout/process4"/>
    <dgm:cxn modelId="{B90EB0A6-46D6-46E8-9C0A-6598547CBA7D}" type="presParOf" srcId="{B2BD0F07-93F0-47AE-B4D4-DCDF8510238D}" destId="{ACA56831-808C-46BB-A841-4007E23182F3}" srcOrd="7" destOrd="0" presId="urn:microsoft.com/office/officeart/2005/8/layout/process4"/>
    <dgm:cxn modelId="{04C3343E-412A-48C8-997D-6BC9EF1756E2}" type="presParOf" srcId="{B2BD0F07-93F0-47AE-B4D4-DCDF8510238D}" destId="{C98DCACA-CAA0-455A-B942-2EB5FCD41597}" srcOrd="8" destOrd="0" presId="urn:microsoft.com/office/officeart/2005/8/layout/process4"/>
    <dgm:cxn modelId="{E66B2B8E-FAF2-450E-88CA-235228F6641C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/>
      <dgm:t>
        <a:bodyPr/>
        <a:lstStyle/>
        <a:p>
          <a:r>
            <a:rPr lang="en-US" dirty="0" smtClean="0"/>
            <a:t>Data Retrieval and Processing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AAB05-B24E-47F8-A30B-91BE5E42F7E2}" type="presOf" srcId="{40653257-3565-420D-B8E7-62F672237C9C}" destId="{1B59E2AF-0D52-483A-B065-A9DDB27C6D5D}" srcOrd="0" destOrd="0" presId="urn:microsoft.com/office/officeart/2005/8/layout/process5"/>
    <dgm:cxn modelId="{89D748A6-6C9A-41BD-81D0-35C5A568EDBA}" type="presOf" srcId="{60479D05-5605-429A-A3C2-817D1798342D}" destId="{BDB1C448-D53D-4EB4-973D-F0D2E771D43A}" srcOrd="0" destOrd="0" presId="urn:microsoft.com/office/officeart/2005/8/layout/process5"/>
    <dgm:cxn modelId="{F7ECD0CB-2AA9-4CBE-8CE1-9195B91E310A}" type="presOf" srcId="{A24C3670-4C76-4A32-9131-8AFD10536790}" destId="{7072B9FF-D7A9-4DC5-92A6-CA04627E4584}" srcOrd="1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51BD606-94A2-40C6-80F3-4F4E751C5C4A}" type="presOf" srcId="{03F41A6D-461C-45DB-BFC8-F303CE2A021D}" destId="{C4E5DD75-72C1-4DFF-8D91-051152C488FD}" srcOrd="0" destOrd="0" presId="urn:microsoft.com/office/officeart/2005/8/layout/process5"/>
    <dgm:cxn modelId="{036F8DD2-FFF6-4954-95DD-F87CDD7BA841}" type="presOf" srcId="{686A2AF1-DA10-4055-8017-60985B30B92F}" destId="{E8F2C1E4-12B3-4A41-9251-2055EE85CEB2}" srcOrd="1" destOrd="0" presId="urn:microsoft.com/office/officeart/2005/8/layout/process5"/>
    <dgm:cxn modelId="{37E1518C-3FCB-4336-BFEF-4AF976D13FFD}" type="presOf" srcId="{4AE5BAC4-3969-46FE-BFA6-62B1BF229B9D}" destId="{8677EFEB-7E05-4D37-8064-66404757BDC6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62DE9C89-3FB3-4320-82BF-2FE27F10C416}" type="presOf" srcId="{CCEB3F8B-8129-4068-905D-E276F308B404}" destId="{B92470B4-E14C-44D6-B9E7-A892843895BA}" srcOrd="0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18ECD656-5E15-414C-B63A-59E7CD4316A5}" type="presOf" srcId="{324441F2-BDD8-4999-A987-380A0342FA46}" destId="{1EE1385C-D520-4BD2-B6F0-45032ECB71EE}" srcOrd="1" destOrd="0" presId="urn:microsoft.com/office/officeart/2005/8/layout/process5"/>
    <dgm:cxn modelId="{4F295F25-FB34-48E8-9718-A62C9F1CE714}" type="presOf" srcId="{CCB267B3-0B1C-45F2-B191-FF0EC971C53A}" destId="{544194A6-5B9D-4D2D-8D30-20A2AD02A23D}" srcOrd="0" destOrd="0" presId="urn:microsoft.com/office/officeart/2005/8/layout/process5"/>
    <dgm:cxn modelId="{B0AA523B-51DF-4339-9324-879A11610BBE}" type="presOf" srcId="{A24C3670-4C76-4A32-9131-8AFD10536790}" destId="{AA7DA251-7101-4C1D-859D-0B6058890E94}" srcOrd="0" destOrd="0" presId="urn:microsoft.com/office/officeart/2005/8/layout/process5"/>
    <dgm:cxn modelId="{D8795E57-88F7-48EF-8FAB-91988C59B13A}" type="presOf" srcId="{686A2AF1-DA10-4055-8017-60985B30B92F}" destId="{1762D68D-DE4D-4949-8D49-ED698748F259}" srcOrd="0" destOrd="0" presId="urn:microsoft.com/office/officeart/2005/8/layout/process5"/>
    <dgm:cxn modelId="{58599678-D23E-46B2-A31B-626D91C195DF}" type="presOf" srcId="{324441F2-BDD8-4999-A987-380A0342FA46}" destId="{DF64C6CE-26B2-4F45-9725-C55694AE2AD7}" srcOrd="0" destOrd="0" presId="urn:microsoft.com/office/officeart/2005/8/layout/process5"/>
    <dgm:cxn modelId="{1B758789-4BAD-458A-AC54-02BCCAFAC688}" type="presOf" srcId="{C5903BEC-C42F-4DE9-A957-5B98049B8B95}" destId="{D89CEA24-04F7-4F15-BDC1-AE1871BF26A8}" srcOrd="0" destOrd="0" presId="urn:microsoft.com/office/officeart/2005/8/layout/process5"/>
    <dgm:cxn modelId="{00BF8910-C50C-4942-8AF8-B2A3D134D36E}" type="presOf" srcId="{D6A70763-4D7C-4546-BD4F-06F50F9150E7}" destId="{54578D54-65BE-40E0-ABD4-92036C6986D8}" srcOrd="0" destOrd="0" presId="urn:microsoft.com/office/officeart/2005/8/layout/process5"/>
    <dgm:cxn modelId="{4D489009-2AEF-4AEC-B36A-6FE2A3F54E04}" type="presOf" srcId="{CCEB3F8B-8129-4068-905D-E276F308B404}" destId="{1EBE6C4F-BB9D-4784-AC5B-7ABDA5D49102}" srcOrd="1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CBC62B35-2B5D-4EEC-A0D7-2A928EBC6AFF}" type="presOf" srcId="{40653257-3565-420D-B8E7-62F672237C9C}" destId="{EC7DB1A1-832A-4821-BCF5-96B7A309D7D8}" srcOrd="1" destOrd="0" presId="urn:microsoft.com/office/officeart/2005/8/layout/process5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6EFE3333-5BDA-421A-A8F8-E42596FAC703}" type="presOf" srcId="{8081C28F-EE84-4A58-8D47-3A2969C3F73A}" destId="{45FA9F2E-AE8A-4139-AEFC-A9D16C16F2F9}" srcOrd="0" destOrd="0" presId="urn:microsoft.com/office/officeart/2005/8/layout/process5"/>
    <dgm:cxn modelId="{AD9BF70D-4475-44E0-B018-BE04E2FA1435}" type="presParOf" srcId="{C4E5DD75-72C1-4DFF-8D91-051152C488FD}" destId="{D89CEA24-04F7-4F15-BDC1-AE1871BF26A8}" srcOrd="0" destOrd="0" presId="urn:microsoft.com/office/officeart/2005/8/layout/process5"/>
    <dgm:cxn modelId="{85F56A9C-12C8-471C-921F-BC637744CE5B}" type="presParOf" srcId="{C4E5DD75-72C1-4DFF-8D91-051152C488FD}" destId="{1B59E2AF-0D52-483A-B065-A9DDB27C6D5D}" srcOrd="1" destOrd="0" presId="urn:microsoft.com/office/officeart/2005/8/layout/process5"/>
    <dgm:cxn modelId="{A1CF8954-EEF2-4674-A0E9-17FBF04BBAFF}" type="presParOf" srcId="{1B59E2AF-0D52-483A-B065-A9DDB27C6D5D}" destId="{EC7DB1A1-832A-4821-BCF5-96B7A309D7D8}" srcOrd="0" destOrd="0" presId="urn:microsoft.com/office/officeart/2005/8/layout/process5"/>
    <dgm:cxn modelId="{10C19197-93DC-43E7-80D8-7B6A94883EE6}" type="presParOf" srcId="{C4E5DD75-72C1-4DFF-8D91-051152C488FD}" destId="{54578D54-65BE-40E0-ABD4-92036C6986D8}" srcOrd="2" destOrd="0" presId="urn:microsoft.com/office/officeart/2005/8/layout/process5"/>
    <dgm:cxn modelId="{576C6784-07E5-4B1B-9D8A-330C8BAC22B9}" type="presParOf" srcId="{C4E5DD75-72C1-4DFF-8D91-051152C488FD}" destId="{AA7DA251-7101-4C1D-859D-0B6058890E94}" srcOrd="3" destOrd="0" presId="urn:microsoft.com/office/officeart/2005/8/layout/process5"/>
    <dgm:cxn modelId="{22C83B8F-F554-4425-8510-71870F41B499}" type="presParOf" srcId="{AA7DA251-7101-4C1D-859D-0B6058890E94}" destId="{7072B9FF-D7A9-4DC5-92A6-CA04627E4584}" srcOrd="0" destOrd="0" presId="urn:microsoft.com/office/officeart/2005/8/layout/process5"/>
    <dgm:cxn modelId="{978AC721-0A4B-4BC4-A53E-C4499158C2CC}" type="presParOf" srcId="{C4E5DD75-72C1-4DFF-8D91-051152C488FD}" destId="{8677EFEB-7E05-4D37-8064-66404757BDC6}" srcOrd="4" destOrd="0" presId="urn:microsoft.com/office/officeart/2005/8/layout/process5"/>
    <dgm:cxn modelId="{B0E4B160-23AA-47A2-84BB-CECC39CD8AF4}" type="presParOf" srcId="{C4E5DD75-72C1-4DFF-8D91-051152C488FD}" destId="{B92470B4-E14C-44D6-B9E7-A892843895BA}" srcOrd="5" destOrd="0" presId="urn:microsoft.com/office/officeart/2005/8/layout/process5"/>
    <dgm:cxn modelId="{E0614097-4024-465B-B990-A05D01636BFE}" type="presParOf" srcId="{B92470B4-E14C-44D6-B9E7-A892843895BA}" destId="{1EBE6C4F-BB9D-4784-AC5B-7ABDA5D49102}" srcOrd="0" destOrd="0" presId="urn:microsoft.com/office/officeart/2005/8/layout/process5"/>
    <dgm:cxn modelId="{FF8C01D7-9FAB-45F4-AF54-479BDDA7E410}" type="presParOf" srcId="{C4E5DD75-72C1-4DFF-8D91-051152C488FD}" destId="{BDB1C448-D53D-4EB4-973D-F0D2E771D43A}" srcOrd="6" destOrd="0" presId="urn:microsoft.com/office/officeart/2005/8/layout/process5"/>
    <dgm:cxn modelId="{C6C449BE-CB49-43B5-908C-E491A7525C51}" type="presParOf" srcId="{C4E5DD75-72C1-4DFF-8D91-051152C488FD}" destId="{1762D68D-DE4D-4949-8D49-ED698748F259}" srcOrd="7" destOrd="0" presId="urn:microsoft.com/office/officeart/2005/8/layout/process5"/>
    <dgm:cxn modelId="{468543B2-B5AC-4B21-98B3-C72A0929F99B}" type="presParOf" srcId="{1762D68D-DE4D-4949-8D49-ED698748F259}" destId="{E8F2C1E4-12B3-4A41-9251-2055EE85CEB2}" srcOrd="0" destOrd="0" presId="urn:microsoft.com/office/officeart/2005/8/layout/process5"/>
    <dgm:cxn modelId="{D9F6D7F8-1116-4DE0-856A-591A876C808B}" type="presParOf" srcId="{C4E5DD75-72C1-4DFF-8D91-051152C488FD}" destId="{544194A6-5B9D-4D2D-8D30-20A2AD02A23D}" srcOrd="8" destOrd="0" presId="urn:microsoft.com/office/officeart/2005/8/layout/process5"/>
    <dgm:cxn modelId="{753E8CE7-99BB-4934-A5E8-FFF75E7B0E77}" type="presParOf" srcId="{C4E5DD75-72C1-4DFF-8D91-051152C488FD}" destId="{DF64C6CE-26B2-4F45-9725-C55694AE2AD7}" srcOrd="9" destOrd="0" presId="urn:microsoft.com/office/officeart/2005/8/layout/process5"/>
    <dgm:cxn modelId="{1147CC55-9F74-437A-A914-8D99FC7A69A9}" type="presParOf" srcId="{DF64C6CE-26B2-4F45-9725-C55694AE2AD7}" destId="{1EE1385C-D520-4BD2-B6F0-45032ECB71EE}" srcOrd="0" destOrd="0" presId="urn:microsoft.com/office/officeart/2005/8/layout/process5"/>
    <dgm:cxn modelId="{221FFD6D-5AD1-42CE-B20C-DFCC4313D5F9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Data Retrieval (SLOW, error prone)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E354B-F388-4B42-A4D3-03757A2369EF}" type="presOf" srcId="{4AE5BAC4-3969-46FE-BFA6-62B1BF229B9D}" destId="{8677EFEB-7E05-4D37-8064-66404757BDC6}" srcOrd="0" destOrd="0" presId="urn:microsoft.com/office/officeart/2005/8/layout/process5"/>
    <dgm:cxn modelId="{BE8E31BF-C033-4085-AA2B-44FA3E953164}" type="presOf" srcId="{686A2AF1-DA10-4055-8017-60985B30B92F}" destId="{1762D68D-DE4D-4949-8D49-ED698748F259}" srcOrd="0" destOrd="0" presId="urn:microsoft.com/office/officeart/2005/8/layout/process5"/>
    <dgm:cxn modelId="{1AD45402-5746-4171-B76B-EBB82CF7EA71}" type="presOf" srcId="{C5903BEC-C42F-4DE9-A957-5B98049B8B95}" destId="{D89CEA24-04F7-4F15-BDC1-AE1871BF26A8}" srcOrd="0" destOrd="0" presId="urn:microsoft.com/office/officeart/2005/8/layout/process5"/>
    <dgm:cxn modelId="{6F93D074-E6D4-4212-ABAF-CE634A559637}" type="presOf" srcId="{CCB267B3-0B1C-45F2-B191-FF0EC971C53A}" destId="{544194A6-5B9D-4D2D-8D30-20A2AD02A23D}" srcOrd="0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06781DF-17C1-477D-9DE4-ACF7BA3D64E3}" type="presOf" srcId="{CCEB3F8B-8129-4068-905D-E276F308B404}" destId="{1EBE6C4F-BB9D-4784-AC5B-7ABDA5D49102}" srcOrd="1" destOrd="0" presId="urn:microsoft.com/office/officeart/2005/8/layout/process5"/>
    <dgm:cxn modelId="{F30E23CA-8661-4D55-8E95-15BC1568E69D}" type="presOf" srcId="{324441F2-BDD8-4999-A987-380A0342FA46}" destId="{DF64C6CE-26B2-4F45-9725-C55694AE2AD7}" srcOrd="0" destOrd="0" presId="urn:microsoft.com/office/officeart/2005/8/layout/process5"/>
    <dgm:cxn modelId="{CEB5D141-5925-479C-A116-987DC3BD3355}" type="presOf" srcId="{40653257-3565-420D-B8E7-62F672237C9C}" destId="{EC7DB1A1-832A-4821-BCF5-96B7A309D7D8}" srcOrd="1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B11EB11E-F4B0-4F48-8D75-47B90AED88DE}" type="presOf" srcId="{686A2AF1-DA10-4055-8017-60985B30B92F}" destId="{E8F2C1E4-12B3-4A41-9251-2055EE85CEB2}" srcOrd="1" destOrd="0" presId="urn:microsoft.com/office/officeart/2005/8/layout/process5"/>
    <dgm:cxn modelId="{1744558E-494E-480F-A8E8-FE6EAAF0CD3B}" type="presOf" srcId="{60479D05-5605-429A-A3C2-817D1798342D}" destId="{BDB1C448-D53D-4EB4-973D-F0D2E771D43A}" srcOrd="0" destOrd="0" presId="urn:microsoft.com/office/officeart/2005/8/layout/process5"/>
    <dgm:cxn modelId="{FE86AADB-673E-4415-822B-746021B2405F}" type="presOf" srcId="{40653257-3565-420D-B8E7-62F672237C9C}" destId="{1B59E2AF-0D52-483A-B065-A9DDB27C6D5D}" srcOrd="0" destOrd="0" presId="urn:microsoft.com/office/officeart/2005/8/layout/process5"/>
    <dgm:cxn modelId="{E1714FBF-CBAB-416D-846A-6B6A2DF04394}" type="presOf" srcId="{CCEB3F8B-8129-4068-905D-E276F308B404}" destId="{B92470B4-E14C-44D6-B9E7-A892843895BA}" srcOrd="0" destOrd="0" presId="urn:microsoft.com/office/officeart/2005/8/layout/process5"/>
    <dgm:cxn modelId="{E8FD8913-7B34-42F8-AA6D-0280338D56B6}" type="presOf" srcId="{A24C3670-4C76-4A32-9131-8AFD10536790}" destId="{7072B9FF-D7A9-4DC5-92A6-CA04627E4584}" srcOrd="1" destOrd="0" presId="urn:microsoft.com/office/officeart/2005/8/layout/process5"/>
    <dgm:cxn modelId="{8BC3CD75-FB56-4E75-B2C9-05C4185CD013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AC7F45D5-6F2F-44A3-BF75-6C521C1A77A9}" type="presOf" srcId="{8081C28F-EE84-4A58-8D47-3A2969C3F73A}" destId="{45FA9F2E-AE8A-4139-AEFC-A9D16C16F2F9}" srcOrd="0" destOrd="0" presId="urn:microsoft.com/office/officeart/2005/8/layout/process5"/>
    <dgm:cxn modelId="{152B4B59-7A53-4866-B310-99C38F763759}" type="presOf" srcId="{A24C3670-4C76-4A32-9131-8AFD10536790}" destId="{AA7DA251-7101-4C1D-859D-0B6058890E94}" srcOrd="0" destOrd="0" presId="urn:microsoft.com/office/officeart/2005/8/layout/process5"/>
    <dgm:cxn modelId="{D1279BB8-8843-4FEB-9554-610560F4EE11}" type="presOf" srcId="{D6A70763-4D7C-4546-BD4F-06F50F9150E7}" destId="{54578D54-65BE-40E0-ABD4-92036C6986D8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8BE62FC7-D103-4628-A30D-D3FDB1F64F95}" type="presOf" srcId="{03F41A6D-461C-45DB-BFC8-F303CE2A021D}" destId="{C4E5DD75-72C1-4DFF-8D91-051152C488FD}" srcOrd="0" destOrd="0" presId="urn:microsoft.com/office/officeart/2005/8/layout/process5"/>
    <dgm:cxn modelId="{055A2ABA-3D4F-4523-8156-8574359CB2E4}" type="presParOf" srcId="{C4E5DD75-72C1-4DFF-8D91-051152C488FD}" destId="{D89CEA24-04F7-4F15-BDC1-AE1871BF26A8}" srcOrd="0" destOrd="0" presId="urn:microsoft.com/office/officeart/2005/8/layout/process5"/>
    <dgm:cxn modelId="{97F4E7F7-CDF3-4E07-B488-344A1C9DF014}" type="presParOf" srcId="{C4E5DD75-72C1-4DFF-8D91-051152C488FD}" destId="{1B59E2AF-0D52-483A-B065-A9DDB27C6D5D}" srcOrd="1" destOrd="0" presId="urn:microsoft.com/office/officeart/2005/8/layout/process5"/>
    <dgm:cxn modelId="{714FB114-60D4-4E88-8DD0-06DAE5E908CC}" type="presParOf" srcId="{1B59E2AF-0D52-483A-B065-A9DDB27C6D5D}" destId="{EC7DB1A1-832A-4821-BCF5-96B7A309D7D8}" srcOrd="0" destOrd="0" presId="urn:microsoft.com/office/officeart/2005/8/layout/process5"/>
    <dgm:cxn modelId="{111B8F1C-7E99-40D2-8EF3-E26EEACBEA3B}" type="presParOf" srcId="{C4E5DD75-72C1-4DFF-8D91-051152C488FD}" destId="{54578D54-65BE-40E0-ABD4-92036C6986D8}" srcOrd="2" destOrd="0" presId="urn:microsoft.com/office/officeart/2005/8/layout/process5"/>
    <dgm:cxn modelId="{B84A65D0-3CDC-46A8-9F21-75B768562F07}" type="presParOf" srcId="{C4E5DD75-72C1-4DFF-8D91-051152C488FD}" destId="{AA7DA251-7101-4C1D-859D-0B6058890E94}" srcOrd="3" destOrd="0" presId="urn:microsoft.com/office/officeart/2005/8/layout/process5"/>
    <dgm:cxn modelId="{EEE79714-817F-46E3-809F-7F5639051B6C}" type="presParOf" srcId="{AA7DA251-7101-4C1D-859D-0B6058890E94}" destId="{7072B9FF-D7A9-4DC5-92A6-CA04627E4584}" srcOrd="0" destOrd="0" presId="urn:microsoft.com/office/officeart/2005/8/layout/process5"/>
    <dgm:cxn modelId="{969C064A-D7C1-431E-B428-7C21336C7FC7}" type="presParOf" srcId="{C4E5DD75-72C1-4DFF-8D91-051152C488FD}" destId="{8677EFEB-7E05-4D37-8064-66404757BDC6}" srcOrd="4" destOrd="0" presId="urn:microsoft.com/office/officeart/2005/8/layout/process5"/>
    <dgm:cxn modelId="{8B63D370-D443-43A8-973F-1119E5B099F5}" type="presParOf" srcId="{C4E5DD75-72C1-4DFF-8D91-051152C488FD}" destId="{B92470B4-E14C-44D6-B9E7-A892843895BA}" srcOrd="5" destOrd="0" presId="urn:microsoft.com/office/officeart/2005/8/layout/process5"/>
    <dgm:cxn modelId="{F9E7835D-938E-4FCA-9AC3-1C5E0E191B03}" type="presParOf" srcId="{B92470B4-E14C-44D6-B9E7-A892843895BA}" destId="{1EBE6C4F-BB9D-4784-AC5B-7ABDA5D49102}" srcOrd="0" destOrd="0" presId="urn:microsoft.com/office/officeart/2005/8/layout/process5"/>
    <dgm:cxn modelId="{8930302F-5D1A-41F2-AD07-44CD5E619319}" type="presParOf" srcId="{C4E5DD75-72C1-4DFF-8D91-051152C488FD}" destId="{BDB1C448-D53D-4EB4-973D-F0D2E771D43A}" srcOrd="6" destOrd="0" presId="urn:microsoft.com/office/officeart/2005/8/layout/process5"/>
    <dgm:cxn modelId="{605F2D1B-DFB0-4B4F-95A2-3B782F5A0518}" type="presParOf" srcId="{C4E5DD75-72C1-4DFF-8D91-051152C488FD}" destId="{1762D68D-DE4D-4949-8D49-ED698748F259}" srcOrd="7" destOrd="0" presId="urn:microsoft.com/office/officeart/2005/8/layout/process5"/>
    <dgm:cxn modelId="{976F1A11-B16B-4070-B5BF-386CFE6BA601}" type="presParOf" srcId="{1762D68D-DE4D-4949-8D49-ED698748F259}" destId="{E8F2C1E4-12B3-4A41-9251-2055EE85CEB2}" srcOrd="0" destOrd="0" presId="urn:microsoft.com/office/officeart/2005/8/layout/process5"/>
    <dgm:cxn modelId="{067312E4-E60B-4D83-ABD0-EC7A2A38ECFD}" type="presParOf" srcId="{C4E5DD75-72C1-4DFF-8D91-051152C488FD}" destId="{544194A6-5B9D-4D2D-8D30-20A2AD02A23D}" srcOrd="8" destOrd="0" presId="urn:microsoft.com/office/officeart/2005/8/layout/process5"/>
    <dgm:cxn modelId="{2A861D40-1200-4F53-B225-8FA8FFD82882}" type="presParOf" srcId="{C4E5DD75-72C1-4DFF-8D91-051152C488FD}" destId="{DF64C6CE-26B2-4F45-9725-C55694AE2AD7}" srcOrd="9" destOrd="0" presId="urn:microsoft.com/office/officeart/2005/8/layout/process5"/>
    <dgm:cxn modelId="{7A7C8BE6-29BF-43D6-B292-1E22AAD6DF4E}" type="presParOf" srcId="{DF64C6CE-26B2-4F45-9725-C55694AE2AD7}" destId="{1EE1385C-D520-4BD2-B6F0-45032ECB71EE}" srcOrd="0" destOrd="0" presId="urn:microsoft.com/office/officeart/2005/8/layout/process5"/>
    <dgm:cxn modelId="{7C73D490-5CBB-47E7-AA51-DA3392057250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 Returns HTML only (FAST, no errors)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7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880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96EDC-2202-4A34-9805-CD9D0CB565F0}" type="presOf" srcId="{03F41A6D-461C-45DB-BFC8-F303CE2A021D}" destId="{C4E5DD75-72C1-4DFF-8D91-051152C488FD}" srcOrd="0" destOrd="0" presId="urn:microsoft.com/office/officeart/2005/8/layout/process5"/>
    <dgm:cxn modelId="{3FC07406-CEB2-4AF4-993F-E1761D8FD4CD}" type="presOf" srcId="{A24C3670-4C76-4A32-9131-8AFD10536790}" destId="{AA7DA251-7101-4C1D-859D-0B6058890E94}" srcOrd="0" destOrd="0" presId="urn:microsoft.com/office/officeart/2005/8/layout/process5"/>
    <dgm:cxn modelId="{D160F633-DAF4-4678-835E-D1B2F0A099A4}" type="presOf" srcId="{CCB267B3-0B1C-45F2-B191-FF0EC971C53A}" destId="{544194A6-5B9D-4D2D-8D30-20A2AD02A23D}" srcOrd="0" destOrd="0" presId="urn:microsoft.com/office/officeart/2005/8/layout/process5"/>
    <dgm:cxn modelId="{DDEF34A9-87D8-447E-9AC0-4890B8B6B12E}" type="presOf" srcId="{C5903BEC-C42F-4DE9-A957-5B98049B8B95}" destId="{D89CEA24-04F7-4F15-BDC1-AE1871BF26A8}" srcOrd="0" destOrd="0" presId="urn:microsoft.com/office/officeart/2005/8/layout/process5"/>
    <dgm:cxn modelId="{830A8251-C7B1-4C00-BC29-81351D6C3DA4}" type="presOf" srcId="{A24C3670-4C76-4A32-9131-8AFD10536790}" destId="{7072B9FF-D7A9-4DC5-92A6-CA04627E4584}" srcOrd="1" destOrd="0" presId="urn:microsoft.com/office/officeart/2005/8/layout/process5"/>
    <dgm:cxn modelId="{47C142F6-A034-4B9B-A41F-7E15AD268B3B}" type="presOf" srcId="{8081C28F-EE84-4A58-8D47-3A2969C3F73A}" destId="{45FA9F2E-AE8A-4139-AEFC-A9D16C16F2F9}" srcOrd="0" destOrd="0" presId="urn:microsoft.com/office/officeart/2005/8/layout/process5"/>
    <dgm:cxn modelId="{1C28B556-81F8-4C87-B2C1-371D4D472B54}" type="presOf" srcId="{D6A70763-4D7C-4546-BD4F-06F50F9150E7}" destId="{54578D54-65BE-40E0-ABD4-92036C6986D8}" srcOrd="0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6F42B18C-202F-4001-B7E7-0025730BFB95}" type="presOf" srcId="{40653257-3565-420D-B8E7-62F672237C9C}" destId="{EC7DB1A1-832A-4821-BCF5-96B7A309D7D8}" srcOrd="1" destOrd="0" presId="urn:microsoft.com/office/officeart/2005/8/layout/process5"/>
    <dgm:cxn modelId="{E9B26917-60A1-4219-B2A7-D948901FE6A4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8F128297-180A-409B-9102-C18C8DFA400C}" type="presOf" srcId="{324441F2-BDD8-4999-A987-380A0342FA46}" destId="{1EE1385C-D520-4BD2-B6F0-45032ECB71EE}" srcOrd="1" destOrd="0" presId="urn:microsoft.com/office/officeart/2005/8/layout/process5"/>
    <dgm:cxn modelId="{9560DACB-390D-4215-A386-CEBF0064A71F}" type="presOf" srcId="{324441F2-BDD8-4999-A987-380A0342FA46}" destId="{DF64C6CE-26B2-4F45-9725-C55694AE2AD7}" srcOrd="0" destOrd="0" presId="urn:microsoft.com/office/officeart/2005/8/layout/process5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AD0006FC-0FB7-4A28-A9C1-36897CFAEAED}" type="presParOf" srcId="{C4E5DD75-72C1-4DFF-8D91-051152C488FD}" destId="{D89CEA24-04F7-4F15-BDC1-AE1871BF26A8}" srcOrd="0" destOrd="0" presId="urn:microsoft.com/office/officeart/2005/8/layout/process5"/>
    <dgm:cxn modelId="{20D5FC56-6909-433F-904E-67A17C407FAC}" type="presParOf" srcId="{C4E5DD75-72C1-4DFF-8D91-051152C488FD}" destId="{1B59E2AF-0D52-483A-B065-A9DDB27C6D5D}" srcOrd="1" destOrd="0" presId="urn:microsoft.com/office/officeart/2005/8/layout/process5"/>
    <dgm:cxn modelId="{4FDBA6A6-AFA3-4566-BD0A-2ED962E62291}" type="presParOf" srcId="{1B59E2AF-0D52-483A-B065-A9DDB27C6D5D}" destId="{EC7DB1A1-832A-4821-BCF5-96B7A309D7D8}" srcOrd="0" destOrd="0" presId="urn:microsoft.com/office/officeart/2005/8/layout/process5"/>
    <dgm:cxn modelId="{38D7F37A-7012-4D5A-876D-DD3C6974B838}" type="presParOf" srcId="{C4E5DD75-72C1-4DFF-8D91-051152C488FD}" destId="{54578D54-65BE-40E0-ABD4-92036C6986D8}" srcOrd="2" destOrd="0" presId="urn:microsoft.com/office/officeart/2005/8/layout/process5"/>
    <dgm:cxn modelId="{C1183DF8-7920-4B83-80C2-675FFE86E7E1}" type="presParOf" srcId="{C4E5DD75-72C1-4DFF-8D91-051152C488FD}" destId="{AA7DA251-7101-4C1D-859D-0B6058890E94}" srcOrd="3" destOrd="0" presId="urn:microsoft.com/office/officeart/2005/8/layout/process5"/>
    <dgm:cxn modelId="{B732DA3A-EC0B-4C5B-8128-5DE712AD4ABA}" type="presParOf" srcId="{AA7DA251-7101-4C1D-859D-0B6058890E94}" destId="{7072B9FF-D7A9-4DC5-92A6-CA04627E4584}" srcOrd="0" destOrd="0" presId="urn:microsoft.com/office/officeart/2005/8/layout/process5"/>
    <dgm:cxn modelId="{1461A5EB-A878-4AE1-88EE-46B8C5F8C5EE}" type="presParOf" srcId="{C4E5DD75-72C1-4DFF-8D91-051152C488FD}" destId="{544194A6-5B9D-4D2D-8D30-20A2AD02A23D}" srcOrd="4" destOrd="0" presId="urn:microsoft.com/office/officeart/2005/8/layout/process5"/>
    <dgm:cxn modelId="{5882AF31-7B74-4ACF-B0D8-1552B409E6CF}" type="presParOf" srcId="{C4E5DD75-72C1-4DFF-8D91-051152C488FD}" destId="{DF64C6CE-26B2-4F45-9725-C55694AE2AD7}" srcOrd="5" destOrd="0" presId="urn:microsoft.com/office/officeart/2005/8/layout/process5"/>
    <dgm:cxn modelId="{ACEE9964-3094-4749-8B5C-DBBA82CAA919}" type="presParOf" srcId="{DF64C6CE-26B2-4F45-9725-C55694AE2AD7}" destId="{1EE1385C-D520-4BD2-B6F0-45032ECB71EE}" srcOrd="0" destOrd="0" presId="urn:microsoft.com/office/officeart/2005/8/layout/process5"/>
    <dgm:cxn modelId="{E6743538-52E4-4813-8281-E6FE551719AD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Issues an HTTP GET - (\</a:t>
          </a:r>
          <a:r>
            <a:rPr lang="en-US" dirty="0" err="1" smtClean="0"/>
            <a:t>Api</a:t>
          </a:r>
          <a:r>
            <a:rPr lang="en-US" dirty="0" smtClean="0"/>
            <a:t>\Product\1)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Retrieves Data (SLOW, error prone)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Updates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441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19DF8-533B-4588-AA5C-B180C8B9497B}" type="presOf" srcId="{8081C28F-EE84-4A58-8D47-3A2969C3F73A}" destId="{45FA9F2E-AE8A-4139-AEFC-A9D16C16F2F9}" srcOrd="0" destOrd="0" presId="urn:microsoft.com/office/officeart/2005/8/layout/process5"/>
    <dgm:cxn modelId="{EA2D5EA5-85C3-4791-A6F9-04C4334EB260}" type="presOf" srcId="{D6A70763-4D7C-4546-BD4F-06F50F9150E7}" destId="{54578D54-65BE-40E0-ABD4-92036C6986D8}" srcOrd="0" destOrd="0" presId="urn:microsoft.com/office/officeart/2005/8/layout/process5"/>
    <dgm:cxn modelId="{968AA857-B478-41FD-BD3A-F2993D6AAECC}" type="presOf" srcId="{A24C3670-4C76-4A32-9131-8AFD10536790}" destId="{7072B9FF-D7A9-4DC5-92A6-CA04627E4584}" srcOrd="1" destOrd="0" presId="urn:microsoft.com/office/officeart/2005/8/layout/process5"/>
    <dgm:cxn modelId="{813E670B-0EE8-4312-92AD-8292B8DF1EAD}" type="presOf" srcId="{A24C3670-4C76-4A32-9131-8AFD10536790}" destId="{AA7DA251-7101-4C1D-859D-0B6058890E94}" srcOrd="0" destOrd="0" presId="urn:microsoft.com/office/officeart/2005/8/layout/process5"/>
    <dgm:cxn modelId="{D5729181-625E-4C9E-8768-23247C99C455}" type="presOf" srcId="{40653257-3565-420D-B8E7-62F672237C9C}" destId="{EC7DB1A1-832A-4821-BCF5-96B7A309D7D8}" srcOrd="1" destOrd="0" presId="urn:microsoft.com/office/officeart/2005/8/layout/process5"/>
    <dgm:cxn modelId="{1AA42DAA-14B9-4C27-82A2-337743B28118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55ADD52A-68DF-46E2-823F-17C923D7F538}" type="presOf" srcId="{03F41A6D-461C-45DB-BFC8-F303CE2A021D}" destId="{C4E5DD75-72C1-4DFF-8D91-051152C488FD}" srcOrd="0" destOrd="0" presId="urn:microsoft.com/office/officeart/2005/8/layout/process5"/>
    <dgm:cxn modelId="{4CCED93D-DA5C-49EE-ACC7-4833CC539D28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DF93F9D9-7CFA-4FC1-B1D7-74E5A2912EBF}" type="presOf" srcId="{324441F2-BDD8-4999-A987-380A0342FA46}" destId="{DF64C6CE-26B2-4F45-9725-C55694AE2AD7}" srcOrd="0" destOrd="0" presId="urn:microsoft.com/office/officeart/2005/8/layout/process5"/>
    <dgm:cxn modelId="{563076CA-277F-4D7F-A24C-40F665FF61C5}" type="presOf" srcId="{C5903BEC-C42F-4DE9-A957-5B98049B8B95}" destId="{D89CEA24-04F7-4F15-BDC1-AE1871BF26A8}" srcOrd="0" destOrd="0" presId="urn:microsoft.com/office/officeart/2005/8/layout/process5"/>
    <dgm:cxn modelId="{F33915EF-B402-417B-A4A6-DBF36A52B678}" type="presOf" srcId="{CCB267B3-0B1C-45F2-B191-FF0EC971C53A}" destId="{544194A6-5B9D-4D2D-8D30-20A2AD02A23D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FF652887-7B22-48BC-BFC2-A50AB2EF5B41}" type="presParOf" srcId="{C4E5DD75-72C1-4DFF-8D91-051152C488FD}" destId="{D89CEA24-04F7-4F15-BDC1-AE1871BF26A8}" srcOrd="0" destOrd="0" presId="urn:microsoft.com/office/officeart/2005/8/layout/process5"/>
    <dgm:cxn modelId="{35011F09-0430-4D32-9243-7FE1448C1ADF}" type="presParOf" srcId="{C4E5DD75-72C1-4DFF-8D91-051152C488FD}" destId="{1B59E2AF-0D52-483A-B065-A9DDB27C6D5D}" srcOrd="1" destOrd="0" presId="urn:microsoft.com/office/officeart/2005/8/layout/process5"/>
    <dgm:cxn modelId="{49F2EE60-D0DB-4F08-99EE-14B00DFDDCE3}" type="presParOf" srcId="{1B59E2AF-0D52-483A-B065-A9DDB27C6D5D}" destId="{EC7DB1A1-832A-4821-BCF5-96B7A309D7D8}" srcOrd="0" destOrd="0" presId="urn:microsoft.com/office/officeart/2005/8/layout/process5"/>
    <dgm:cxn modelId="{3C0B4C1F-2456-4374-8FAD-3A4F0F83F6A5}" type="presParOf" srcId="{C4E5DD75-72C1-4DFF-8D91-051152C488FD}" destId="{54578D54-65BE-40E0-ABD4-92036C6986D8}" srcOrd="2" destOrd="0" presId="urn:microsoft.com/office/officeart/2005/8/layout/process5"/>
    <dgm:cxn modelId="{390E25B8-D605-4965-9E87-15B8CFC2F7B4}" type="presParOf" srcId="{C4E5DD75-72C1-4DFF-8D91-051152C488FD}" destId="{AA7DA251-7101-4C1D-859D-0B6058890E94}" srcOrd="3" destOrd="0" presId="urn:microsoft.com/office/officeart/2005/8/layout/process5"/>
    <dgm:cxn modelId="{64FAD6A7-315E-4CA9-AC94-41E9B3D355AE}" type="presParOf" srcId="{AA7DA251-7101-4C1D-859D-0B6058890E94}" destId="{7072B9FF-D7A9-4DC5-92A6-CA04627E4584}" srcOrd="0" destOrd="0" presId="urn:microsoft.com/office/officeart/2005/8/layout/process5"/>
    <dgm:cxn modelId="{15B3029B-2A8A-4078-BAFA-FD3D2DF9A990}" type="presParOf" srcId="{C4E5DD75-72C1-4DFF-8D91-051152C488FD}" destId="{544194A6-5B9D-4D2D-8D30-20A2AD02A23D}" srcOrd="4" destOrd="0" presId="urn:microsoft.com/office/officeart/2005/8/layout/process5"/>
    <dgm:cxn modelId="{576B93D0-6924-4700-876C-79666FE9224B}" type="presParOf" srcId="{C4E5DD75-72C1-4DFF-8D91-051152C488FD}" destId="{DF64C6CE-26B2-4F45-9725-C55694AE2AD7}" srcOrd="5" destOrd="0" presId="urn:microsoft.com/office/officeart/2005/8/layout/process5"/>
    <dgm:cxn modelId="{17ECAB22-C6E9-443C-9526-EE420370C4C5}" type="presParOf" srcId="{DF64C6CE-26B2-4F45-9725-C55694AE2AD7}" destId="{1EE1385C-D520-4BD2-B6F0-45032ECB71EE}" srcOrd="0" destOrd="0" presId="urn:microsoft.com/office/officeart/2005/8/layout/process5"/>
    <dgm:cxn modelId="{E92480EB-CE97-4DB8-A988-03E513B3D53A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Issues an HTTP GET (\Product)</a:t>
          </a:r>
          <a:endParaRPr lang="en-US" sz="2300" kern="1200" dirty="0"/>
        </a:p>
      </dsp:txBody>
      <dsp:txXfrm>
        <a:off x="56233" y="72374"/>
        <a:ext cx="2593687" cy="1518420"/>
      </dsp:txXfrm>
    </dsp:sp>
    <dsp:sp modelId="{1B59E2AF-0D52-483A-B065-A9DDB27C6D5D}">
      <dsp:nvSpPr>
        <dsp:cNvPr id="0" name=""/>
        <dsp:cNvSpPr/>
      </dsp:nvSpPr>
      <dsp:spPr>
        <a:xfrm rot="929423">
          <a:off x="2931634" y="1020827"/>
          <a:ext cx="614037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34980" y="1129561"/>
        <a:ext cx="429826" cy="399999"/>
      </dsp:txXfrm>
    </dsp:sp>
    <dsp:sp modelId="{54578D54-65BE-40E0-ABD4-92036C6986D8}">
      <dsp:nvSpPr>
        <dsp:cNvPr id="0" name=""/>
        <dsp:cNvSpPr/>
      </dsp:nvSpPr>
      <dsp:spPr>
        <a:xfrm>
          <a:off x="3813638" y="107956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Request</a:t>
          </a:r>
          <a:endParaRPr lang="en-US" sz="2300" kern="1200" dirty="0"/>
        </a:p>
      </dsp:txBody>
      <dsp:txXfrm>
        <a:off x="3860878" y="1126808"/>
        <a:ext cx="2593687" cy="1518420"/>
      </dsp:txXfrm>
    </dsp:sp>
    <dsp:sp modelId="{AA7DA251-7101-4C1D-859D-0B6058890E94}">
      <dsp:nvSpPr>
        <dsp:cNvPr id="0" name=""/>
        <dsp:cNvSpPr/>
      </dsp:nvSpPr>
      <dsp:spPr>
        <a:xfrm rot="20651017">
          <a:off x="6718515" y="1029863"/>
          <a:ext cx="569616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721750" y="1186484"/>
        <a:ext cx="398731" cy="399999"/>
      </dsp:txXfrm>
    </dsp:sp>
    <dsp:sp modelId="{8677EFEB-7E05-4D37-8064-66404757BDC6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 and Processing</a:t>
          </a:r>
        </a:p>
      </dsp:txBody>
      <dsp:txXfrm>
        <a:off x="7583103" y="72374"/>
        <a:ext cx="2593687" cy="1518420"/>
      </dsp:txXfrm>
    </dsp:sp>
    <dsp:sp modelId="{B92470B4-E14C-44D6-B9E7-A892843895BA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679948" y="1874594"/>
        <a:ext cx="399999" cy="398924"/>
      </dsp:txXfrm>
    </dsp:sp>
    <dsp:sp modelId="{BDB1C448-D53D-4EB4-973D-F0D2E771D43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Combined with Razor View</a:t>
          </a:r>
          <a:endParaRPr lang="en-US" sz="2300" kern="1200" dirty="0"/>
        </a:p>
      </dsp:txBody>
      <dsp:txXfrm>
        <a:off x="7583103" y="2760542"/>
        <a:ext cx="2593687" cy="1518420"/>
      </dsp:txXfrm>
    </dsp:sp>
    <dsp:sp modelId="{1762D68D-DE4D-4949-8D49-ED698748F259}">
      <dsp:nvSpPr>
        <dsp:cNvPr id="0" name=""/>
        <dsp:cNvSpPr/>
      </dsp:nvSpPr>
      <dsp:spPr>
        <a:xfrm rot="12200593">
          <a:off x="6735870" y="2389921"/>
          <a:ext cx="596924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07618" y="2558733"/>
        <a:ext cx="417847" cy="399999"/>
      </dsp:txXfrm>
    </dsp:sp>
    <dsp:sp modelId="{544194A6-5B9D-4D2D-8D30-20A2AD02A23D}">
      <dsp:nvSpPr>
        <dsp:cNvPr id="0" name=""/>
        <dsp:cNvSpPr/>
      </dsp:nvSpPr>
      <dsp:spPr>
        <a:xfrm>
          <a:off x="3813611" y="110691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HTTP GET, Returns HMTL</a:t>
          </a:r>
          <a:endParaRPr lang="en-US" sz="2300" kern="1200" dirty="0"/>
        </a:p>
      </dsp:txBody>
      <dsp:txXfrm>
        <a:off x="3860851" y="1154158"/>
        <a:ext cx="2593687" cy="1518420"/>
      </dsp:txXfrm>
    </dsp:sp>
    <dsp:sp modelId="{DF64C6CE-26B2-4F45-9725-C55694AE2AD7}">
      <dsp:nvSpPr>
        <dsp:cNvPr id="0" name=""/>
        <dsp:cNvSpPr/>
      </dsp:nvSpPr>
      <dsp:spPr>
        <a:xfrm rot="9426574">
          <a:off x="2950983" y="2376156"/>
          <a:ext cx="642299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36086" y="2472014"/>
        <a:ext cx="449609" cy="399999"/>
      </dsp:txXfrm>
    </dsp:sp>
    <dsp:sp modelId="{45FA9F2E-AE8A-4139-AEFC-A9D16C16F2F9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Renders HTML</a:t>
          </a:r>
          <a:endParaRPr lang="en-US" sz="2300" kern="1200" dirty="0"/>
        </a:p>
      </dsp:txBody>
      <dsp:txXfrm>
        <a:off x="56233" y="2760542"/>
        <a:ext cx="2593687" cy="1518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8993" y="25134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Issues an HTTP GET (\Product)</a:t>
          </a:r>
          <a:endParaRPr lang="en-US" sz="2300" kern="1200" dirty="0"/>
        </a:p>
      </dsp:txBody>
      <dsp:txXfrm>
        <a:off x="56233" y="72374"/>
        <a:ext cx="2593687" cy="1518420"/>
      </dsp:txXfrm>
    </dsp:sp>
    <dsp:sp modelId="{1B59E2AF-0D52-483A-B065-A9DDB27C6D5D}">
      <dsp:nvSpPr>
        <dsp:cNvPr id="0" name=""/>
        <dsp:cNvSpPr/>
      </dsp:nvSpPr>
      <dsp:spPr>
        <a:xfrm rot="929423">
          <a:off x="2931634" y="1020827"/>
          <a:ext cx="614037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934980" y="1129561"/>
        <a:ext cx="429826" cy="399999"/>
      </dsp:txXfrm>
    </dsp:sp>
    <dsp:sp modelId="{54578D54-65BE-40E0-ABD4-92036C6986D8}">
      <dsp:nvSpPr>
        <dsp:cNvPr id="0" name=""/>
        <dsp:cNvSpPr/>
      </dsp:nvSpPr>
      <dsp:spPr>
        <a:xfrm>
          <a:off x="3813638" y="107956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Request</a:t>
          </a:r>
          <a:endParaRPr lang="en-US" sz="2300" kern="1200" dirty="0"/>
        </a:p>
      </dsp:txBody>
      <dsp:txXfrm>
        <a:off x="3860878" y="1126808"/>
        <a:ext cx="2593687" cy="1518420"/>
      </dsp:txXfrm>
    </dsp:sp>
    <dsp:sp modelId="{AA7DA251-7101-4C1D-859D-0B6058890E94}">
      <dsp:nvSpPr>
        <dsp:cNvPr id="0" name=""/>
        <dsp:cNvSpPr/>
      </dsp:nvSpPr>
      <dsp:spPr>
        <a:xfrm rot="20651017">
          <a:off x="6718515" y="1029863"/>
          <a:ext cx="569616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721750" y="1186484"/>
        <a:ext cx="398731" cy="399999"/>
      </dsp:txXfrm>
    </dsp:sp>
    <dsp:sp modelId="{8677EFEB-7E05-4D37-8064-66404757BDC6}">
      <dsp:nvSpPr>
        <dsp:cNvPr id="0" name=""/>
        <dsp:cNvSpPr/>
      </dsp:nvSpPr>
      <dsp:spPr>
        <a:xfrm>
          <a:off x="7535863" y="25134"/>
          <a:ext cx="2688167" cy="16129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 (SLOW, error prone)</a:t>
          </a:r>
        </a:p>
      </dsp:txBody>
      <dsp:txXfrm>
        <a:off x="7583103" y="72374"/>
        <a:ext cx="2593687" cy="1518420"/>
      </dsp:txXfrm>
    </dsp:sp>
    <dsp:sp modelId="{B92470B4-E14C-44D6-B9E7-A892843895BA}">
      <dsp:nvSpPr>
        <dsp:cNvPr id="0" name=""/>
        <dsp:cNvSpPr/>
      </dsp:nvSpPr>
      <dsp:spPr>
        <a:xfrm rot="5400000">
          <a:off x="8595001" y="1826207"/>
          <a:ext cx="569891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679948" y="1874594"/>
        <a:ext cx="399999" cy="398924"/>
      </dsp:txXfrm>
    </dsp:sp>
    <dsp:sp modelId="{BDB1C448-D53D-4EB4-973D-F0D2E771D43A}">
      <dsp:nvSpPr>
        <dsp:cNvPr id="0" name=""/>
        <dsp:cNvSpPr/>
      </dsp:nvSpPr>
      <dsp:spPr>
        <a:xfrm>
          <a:off x="753586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Combined with Razor View</a:t>
          </a:r>
          <a:endParaRPr lang="en-US" sz="2300" kern="1200" dirty="0"/>
        </a:p>
      </dsp:txBody>
      <dsp:txXfrm>
        <a:off x="7583103" y="2760542"/>
        <a:ext cx="2593687" cy="1518420"/>
      </dsp:txXfrm>
    </dsp:sp>
    <dsp:sp modelId="{1762D68D-DE4D-4949-8D49-ED698748F259}">
      <dsp:nvSpPr>
        <dsp:cNvPr id="0" name=""/>
        <dsp:cNvSpPr/>
      </dsp:nvSpPr>
      <dsp:spPr>
        <a:xfrm rot="12200593">
          <a:off x="6735870" y="2389921"/>
          <a:ext cx="596924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07618" y="2558733"/>
        <a:ext cx="417847" cy="399999"/>
      </dsp:txXfrm>
    </dsp:sp>
    <dsp:sp modelId="{544194A6-5B9D-4D2D-8D30-20A2AD02A23D}">
      <dsp:nvSpPr>
        <dsp:cNvPr id="0" name=""/>
        <dsp:cNvSpPr/>
      </dsp:nvSpPr>
      <dsp:spPr>
        <a:xfrm>
          <a:off x="3813611" y="1106918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MVC Controller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Receives HTTP GET, Returns HMTL</a:t>
          </a:r>
          <a:endParaRPr lang="en-US" sz="2300" kern="1200" dirty="0"/>
        </a:p>
      </dsp:txBody>
      <dsp:txXfrm>
        <a:off x="3860851" y="1154158"/>
        <a:ext cx="2593687" cy="1518420"/>
      </dsp:txXfrm>
    </dsp:sp>
    <dsp:sp modelId="{DF64C6CE-26B2-4F45-9725-C55694AE2AD7}">
      <dsp:nvSpPr>
        <dsp:cNvPr id="0" name=""/>
        <dsp:cNvSpPr/>
      </dsp:nvSpPr>
      <dsp:spPr>
        <a:xfrm rot="9426574">
          <a:off x="2950983" y="2376156"/>
          <a:ext cx="642299" cy="6666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36086" y="2472014"/>
        <a:ext cx="449609" cy="399999"/>
      </dsp:txXfrm>
    </dsp:sp>
    <dsp:sp modelId="{45FA9F2E-AE8A-4139-AEFC-A9D16C16F2F9}">
      <dsp:nvSpPr>
        <dsp:cNvPr id="0" name=""/>
        <dsp:cNvSpPr/>
      </dsp:nvSpPr>
      <dsp:spPr>
        <a:xfrm>
          <a:off x="8993" y="2713302"/>
          <a:ext cx="2688167" cy="16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Renders HTML</a:t>
          </a:r>
          <a:endParaRPr lang="en-US" sz="2300" kern="1200" dirty="0"/>
        </a:p>
      </dsp:txBody>
      <dsp:txXfrm>
        <a:off x="56233" y="2760542"/>
        <a:ext cx="2593687" cy="1518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Issues an HTTP GET (\Product)</a:t>
          </a:r>
          <a:endParaRPr lang="en-US" sz="16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09563">
          <a:off x="2453506" y="763003"/>
          <a:ext cx="41359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456709" y="836115"/>
        <a:ext cx="289519" cy="278372"/>
      </dsp:txXfrm>
    </dsp:sp>
    <dsp:sp modelId="{54578D54-65BE-40E0-ABD4-92036C6986D8}">
      <dsp:nvSpPr>
        <dsp:cNvPr id="0" name=""/>
        <dsp:cNvSpPr/>
      </dsp:nvSpPr>
      <dsp:spPr>
        <a:xfrm>
          <a:off x="3041446" y="874065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Receives Request</a:t>
          </a:r>
          <a:endParaRPr lang="en-US" sz="1600" kern="1200" dirty="0"/>
        </a:p>
      </dsp:txBody>
      <dsp:txXfrm>
        <a:off x="3074322" y="906941"/>
        <a:ext cx="1805023" cy="1056713"/>
      </dsp:txXfrm>
    </dsp:sp>
    <dsp:sp modelId="{AA7DA251-7101-4C1D-859D-0B6058890E94}">
      <dsp:nvSpPr>
        <dsp:cNvPr id="0" name=""/>
        <dsp:cNvSpPr/>
      </dsp:nvSpPr>
      <dsp:spPr>
        <a:xfrm rot="21274391">
          <a:off x="3448984" y="1206366"/>
          <a:ext cx="99159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49296" y="1305738"/>
        <a:ext cx="852407" cy="278372"/>
      </dsp:txXfrm>
    </dsp:sp>
    <dsp:sp modelId="{544194A6-5B9D-4D2D-8D30-20A2AD02A23D}">
      <dsp:nvSpPr>
        <dsp:cNvPr id="0" name=""/>
        <dsp:cNvSpPr/>
      </dsp:nvSpPr>
      <dsp:spPr>
        <a:xfrm>
          <a:off x="3033215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MVC Controller Returns HTML only (FAST, no errors)</a:t>
          </a:r>
          <a:endParaRPr lang="en-US" sz="1600" kern="1200" dirty="0"/>
        </a:p>
      </dsp:txBody>
      <dsp:txXfrm>
        <a:off x="3066091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2615">
          <a:off x="2470592" y="1698290"/>
          <a:ext cx="415353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591077" y="1768797"/>
        <a:ext cx="290747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Renders HTML</a:t>
          </a:r>
          <a:endParaRPr lang="en-US" sz="1600" kern="1200" dirty="0"/>
        </a:p>
      </dsp:txBody>
      <dsp:txXfrm>
        <a:off x="463467" y="1904506"/>
        <a:ext cx="1805023" cy="1056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EA24-04F7-4F15-BDC1-AE1871BF26A8}">
      <dsp:nvSpPr>
        <dsp:cNvPr id="0" name=""/>
        <dsp:cNvSpPr/>
      </dsp:nvSpPr>
      <dsp:spPr>
        <a:xfrm>
          <a:off x="430591" y="854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Issues an HTTP GET - (\</a:t>
          </a:r>
          <a:r>
            <a:rPr lang="en-US" sz="1500" kern="1200" dirty="0" err="1" smtClean="0"/>
            <a:t>Api</a:t>
          </a:r>
          <a:r>
            <a:rPr lang="en-US" sz="1500" kern="1200" dirty="0" smtClean="0"/>
            <a:t>\Product\1)</a:t>
          </a:r>
          <a:endParaRPr lang="en-US" sz="1500" kern="1200" dirty="0"/>
        </a:p>
      </dsp:txBody>
      <dsp:txXfrm>
        <a:off x="463467" y="33730"/>
        <a:ext cx="1805023" cy="1056713"/>
      </dsp:txXfrm>
    </dsp:sp>
    <dsp:sp modelId="{1B59E2AF-0D52-483A-B065-A9DDB27C6D5D}">
      <dsp:nvSpPr>
        <dsp:cNvPr id="0" name=""/>
        <dsp:cNvSpPr/>
      </dsp:nvSpPr>
      <dsp:spPr>
        <a:xfrm rot="1129040">
          <a:off x="2453110" y="771172"/>
          <a:ext cx="414390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56432" y="843913"/>
        <a:ext cx="290073" cy="278372"/>
      </dsp:txXfrm>
    </dsp:sp>
    <dsp:sp modelId="{54578D54-65BE-40E0-ABD4-92036C6986D8}">
      <dsp:nvSpPr>
        <dsp:cNvPr id="0" name=""/>
        <dsp:cNvSpPr/>
      </dsp:nvSpPr>
      <dsp:spPr>
        <a:xfrm>
          <a:off x="3041446" y="890542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Receives Request</a:t>
          </a:r>
          <a:endParaRPr lang="en-US" sz="1500" kern="1200" dirty="0"/>
        </a:p>
      </dsp:txBody>
      <dsp:txXfrm>
        <a:off x="3074322" y="923418"/>
        <a:ext cx="1805023" cy="1056713"/>
      </dsp:txXfrm>
    </dsp:sp>
    <dsp:sp modelId="{AA7DA251-7101-4C1D-859D-0B6058890E94}">
      <dsp:nvSpPr>
        <dsp:cNvPr id="0" name=""/>
        <dsp:cNvSpPr/>
      </dsp:nvSpPr>
      <dsp:spPr>
        <a:xfrm rot="5395903">
          <a:off x="3683511" y="1195350"/>
          <a:ext cx="586588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837536" y="1134032"/>
        <a:ext cx="278372" cy="447402"/>
      </dsp:txXfrm>
    </dsp:sp>
    <dsp:sp modelId="{544194A6-5B9D-4D2D-8D30-20A2AD02A23D}">
      <dsp:nvSpPr>
        <dsp:cNvPr id="0" name=""/>
        <dsp:cNvSpPr/>
      </dsp:nvSpPr>
      <dsp:spPr>
        <a:xfrm>
          <a:off x="3041428" y="874847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API Controller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Retrieves Data (SLOW, error prone)</a:t>
          </a:r>
          <a:endParaRPr lang="en-US" sz="1500" kern="1200" dirty="0"/>
        </a:p>
      </dsp:txBody>
      <dsp:txXfrm>
        <a:off x="3074304" y="907723"/>
        <a:ext cx="1805023" cy="1056713"/>
      </dsp:txXfrm>
    </dsp:sp>
    <dsp:sp modelId="{DF64C6CE-26B2-4F45-9725-C55694AE2AD7}">
      <dsp:nvSpPr>
        <dsp:cNvPr id="0" name=""/>
        <dsp:cNvSpPr/>
      </dsp:nvSpPr>
      <dsp:spPr>
        <a:xfrm rot="9546228">
          <a:off x="2472575" y="1698257"/>
          <a:ext cx="419845" cy="46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594386" y="1768585"/>
        <a:ext cx="293892" cy="278372"/>
      </dsp:txXfrm>
    </dsp:sp>
    <dsp:sp modelId="{45FA9F2E-AE8A-4139-AEFC-A9D16C16F2F9}">
      <dsp:nvSpPr>
        <dsp:cNvPr id="0" name=""/>
        <dsp:cNvSpPr/>
      </dsp:nvSpPr>
      <dsp:spPr>
        <a:xfrm>
          <a:off x="430591" y="1871630"/>
          <a:ext cx="1870775" cy="1122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AngularJS</a:t>
          </a:r>
          <a:r>
            <a:rPr lang="en-US" sz="1500" kern="1200" dirty="0" smtClean="0"/>
            <a:t> Updates HTML</a:t>
          </a:r>
          <a:endParaRPr lang="en-US" sz="1500" kern="1200" dirty="0"/>
        </a:p>
      </dsp:txBody>
      <dsp:txXfrm>
        <a:off x="463467" y="1904506"/>
        <a:ext cx="1805023" cy="105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r">
              <a:defRPr sz="1300"/>
            </a:lvl1pPr>
          </a:lstStyle>
          <a:p>
            <a:fld id="{A30D3BDE-711E-4442-AE43-8D78DDF33D4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5" tIns="47113" rIns="94225" bIns="471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5" tIns="47113" rIns="94225" bIns="471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r">
              <a:defRPr sz="1300"/>
            </a:lvl1pPr>
          </a:lstStyle>
          <a:p>
            <a:fld id="{46455486-CBFA-4E74-AE57-D8AE82C43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scale projects with a long lifespan, ASP.NET is a great choice.</a:t>
            </a:r>
          </a:p>
          <a:p>
            <a:r>
              <a:rPr lang="en-US" baseline="0" dirty="0" smtClean="0"/>
              <a:t>Small scale projects with a short lifespan, may be quicker/easier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63" indent="-235563">
              <a:buAutoNum type="arabicPeriod"/>
            </a:pPr>
            <a:r>
              <a:rPr lang="en-US" dirty="0" smtClean="0"/>
              <a:t>Introduce</a:t>
            </a:r>
            <a:r>
              <a:rPr lang="en-US" baseline="0" dirty="0" smtClean="0"/>
              <a:t> the site (out of the box MVC)</a:t>
            </a:r>
          </a:p>
          <a:p>
            <a:pPr marL="235563" indent="-235563" defTabSz="942253">
              <a:buFontTx/>
              <a:buAutoNum type="arabicPeriod"/>
              <a:defRPr/>
            </a:pPr>
            <a:r>
              <a:rPr lang="en-US" baseline="0" dirty="0" smtClean="0"/>
              <a:t>Demo [Authorize]</a:t>
            </a:r>
          </a:p>
          <a:p>
            <a:pPr marL="681242" lvl="1" indent="-235563" defTabSz="942253">
              <a:buFontTx/>
              <a:buAutoNum type="arabicPeriod"/>
              <a:defRPr/>
            </a:pPr>
            <a:r>
              <a:rPr lang="en-US" baseline="0" dirty="0" smtClean="0"/>
              <a:t>Log in as User – </a:t>
            </a:r>
            <a:r>
              <a:rPr lang="en-US" baseline="0" dirty="0" err="1" smtClean="0"/>
              <a:t>ProductMVC</a:t>
            </a:r>
            <a:r>
              <a:rPr lang="en-US" baseline="0" dirty="0" smtClean="0"/>
              <a:t> controller</a:t>
            </a:r>
          </a:p>
          <a:p>
            <a:pPr marL="235563" indent="-235563">
              <a:buAutoNum type="arabicPeriod"/>
            </a:pPr>
            <a:r>
              <a:rPr lang="en-US" baseline="0" dirty="0" err="1" smtClean="0"/>
              <a:t>ProductMvcController</a:t>
            </a:r>
            <a:r>
              <a:rPr lang="en-US" baseline="0" dirty="0" smtClean="0"/>
              <a:t> – Index and Detail</a:t>
            </a:r>
          </a:p>
          <a:p>
            <a:pPr marL="235563" indent="-235563">
              <a:buAutoNum type="arabicPeriod"/>
            </a:pPr>
            <a:r>
              <a:rPr lang="en-US" baseline="0" dirty="0" err="1" smtClean="0"/>
              <a:t>ProductMvc</a:t>
            </a:r>
            <a:r>
              <a:rPr lang="en-US" baseline="0" dirty="0" smtClean="0"/>
              <a:t> Views (Index and Detail)</a:t>
            </a:r>
          </a:p>
          <a:p>
            <a:pPr marL="706690" lvl="1" indent="-235563">
              <a:buAutoNum type="arabicPeriod"/>
            </a:pP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r>
              <a:rPr lang="en-US" baseline="0" dirty="0" smtClean="0"/>
              <a:t>@Html helpers (</a:t>
            </a:r>
            <a:r>
              <a:rPr lang="en-US" baseline="0" dirty="0" err="1" smtClean="0"/>
              <a:t>DisplayNameFor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ActionLink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DisplayFor</a:t>
            </a:r>
            <a:r>
              <a:rPr lang="en-US" baseline="0" dirty="0" smtClean="0"/>
              <a:t>)</a:t>
            </a:r>
          </a:p>
          <a:p>
            <a:pPr marL="706690" lvl="1" indent="-235563">
              <a:buAutoNum type="arabicPeriod"/>
            </a:pP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Model.InStock</a:t>
            </a:r>
            <a:r>
              <a:rPr lang="en-US" baseline="0" dirty="0" smtClean="0"/>
              <a:t>)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Model.Options.Any</a:t>
            </a:r>
            <a:r>
              <a:rPr lang="en-US" baseline="0" dirty="0" smtClean="0"/>
              <a:t>)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@</a:t>
            </a:r>
            <a:r>
              <a:rPr lang="en-US" baseline="0" dirty="0" err="1" smtClean="0"/>
              <a:t>Html.DropDownList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r>
              <a:rPr lang="en-US" baseline="0" dirty="0" smtClean="0"/>
              <a:t>jQuery image selection</a:t>
            </a:r>
          </a:p>
          <a:p>
            <a:pPr marL="286460" indent="-235563">
              <a:buAutoNum type="arabicPeriod"/>
            </a:pPr>
            <a:r>
              <a:rPr lang="en-US" baseline="0" dirty="0" smtClean="0"/>
              <a:t>Switch to </a:t>
            </a:r>
            <a:r>
              <a:rPr lang="en-US" baseline="0" dirty="0" err="1" smtClean="0"/>
              <a:t>AngularJS</a:t>
            </a:r>
            <a:endParaRPr lang="en-US" baseline="0" dirty="0" smtClean="0"/>
          </a:p>
          <a:p>
            <a:pPr marL="732138" lvl="1" indent="-235563">
              <a:buAutoNum type="arabicPeriod"/>
            </a:pPr>
            <a:r>
              <a:rPr lang="en-US" baseline="0" dirty="0" smtClean="0"/>
              <a:t>Add $</a:t>
            </a:r>
            <a:r>
              <a:rPr lang="en-US" baseline="0" dirty="0" err="1" smtClean="0"/>
              <a:t>scope.product</a:t>
            </a:r>
            <a:r>
              <a:rPr lang="en-US" baseline="0" dirty="0" smtClean="0"/>
              <a:t> = @Model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JS Error (</a:t>
            </a:r>
            <a:r>
              <a:rPr lang="en-US" baseline="0" dirty="0" err="1" smtClean="0"/>
              <a:t>MiniSPA</a:t>
            </a:r>
            <a:r>
              <a:rPr lang="en-US" baseline="0" dirty="0" smtClean="0"/>
              <a:t> not found)</a:t>
            </a:r>
          </a:p>
          <a:p>
            <a:pPr marL="732138" lvl="1" indent="-235563">
              <a:buAutoNum type="arabicPeriod"/>
            </a:pPr>
            <a:r>
              <a:rPr lang="en-US" baseline="0" dirty="0" smtClean="0"/>
              <a:t>Change MVC controller to return string (Json.net)</a:t>
            </a:r>
          </a:p>
          <a:p>
            <a:pPr marL="732138" lvl="1" indent="-235563">
              <a:buAutoNum type="arabicPeriod"/>
            </a:pPr>
            <a:r>
              <a:rPr lang="en-US" baseline="0" dirty="0" smtClean="0"/>
              <a:t>Change Razor model to string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JS error (&amp;quote not valid)</a:t>
            </a:r>
          </a:p>
          <a:p>
            <a:pPr marL="732138" lvl="1" indent="-235563">
              <a:buAutoNum type="arabicPeriod"/>
            </a:pPr>
            <a:r>
              <a:rPr lang="en-US" baseline="0" dirty="0" smtClean="0"/>
              <a:t>Use @</a:t>
            </a:r>
            <a:r>
              <a:rPr lang="en-US" baseline="0" dirty="0" err="1" smtClean="0"/>
              <a:t>Html.Raw</a:t>
            </a:r>
            <a:endParaRPr lang="en-US" baseline="0" dirty="0" smtClean="0"/>
          </a:p>
          <a:p>
            <a:pPr marL="235563" indent="-235563">
              <a:buAutoNum type="arabicPeriod"/>
            </a:pPr>
            <a:r>
              <a:rPr lang="en-US" baseline="0" dirty="0" smtClean="0"/>
              <a:t>Compare jQuery vs 2-way binding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controller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service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Inject </a:t>
            </a:r>
            <a:r>
              <a:rPr lang="en-US" baseline="0" dirty="0" err="1" smtClean="0"/>
              <a:t>productDataSvc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productDataSvc.product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9288" y="1119188"/>
            <a:ext cx="5359400" cy="301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2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63" indent="-23556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ProductRestController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No longer does anything other than authorization</a:t>
            </a:r>
          </a:p>
          <a:p>
            <a:pPr marL="235563" indent="-235563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WebAPI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</a:t>
            </a:r>
            <a:r>
              <a:rPr lang="en-US" dirty="0" err="1" smtClean="0"/>
              <a:t>roductController</a:t>
            </a:r>
            <a:endParaRPr lang="en-US" dirty="0" smtClean="0"/>
          </a:p>
          <a:p>
            <a:pPr marL="706690" lvl="1" indent="-235563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results -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 and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/product/1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Global </a:t>
            </a:r>
            <a:r>
              <a:rPr lang="en-US" baseline="0" dirty="0" err="1" smtClean="0"/>
              <a:t>JsonFormatter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WebApiConfig</a:t>
            </a:r>
            <a:endParaRPr lang="en-US" baseline="0" dirty="0" smtClean="0"/>
          </a:p>
          <a:p>
            <a:pPr marL="235563" indent="-23556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$http – load data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Switch to use $resource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scope.products</a:t>
            </a:r>
            <a:r>
              <a:rPr lang="en-US" baseline="0" dirty="0" smtClean="0"/>
              <a:t> = $resource(‘/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/product’).query();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Add angular-resource.js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Include ‘</a:t>
            </a:r>
            <a:r>
              <a:rPr lang="en-US" baseline="0" dirty="0" err="1" smtClean="0"/>
              <a:t>ngResource</a:t>
            </a:r>
            <a:r>
              <a:rPr lang="en-US" baseline="0" dirty="0" smtClean="0"/>
              <a:t>’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Switch to use shared </a:t>
            </a:r>
            <a:r>
              <a:rPr lang="en-US" baseline="0" dirty="0" err="1" smtClean="0"/>
              <a:t>productRepository</a:t>
            </a:r>
            <a:endParaRPr lang="en-US" baseline="0" dirty="0" smtClean="0"/>
          </a:p>
          <a:p>
            <a:pPr marL="1152369" lvl="2" indent="-23556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scope.products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productRepository.query</a:t>
            </a:r>
            <a:r>
              <a:rPr lang="en-US" baseline="0" dirty="0" smtClean="0"/>
              <a:t>();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Add productModule.js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Include ‘</a:t>
            </a:r>
            <a:r>
              <a:rPr lang="en-US" baseline="0" dirty="0" err="1" smtClean="0"/>
              <a:t>productModule</a:t>
            </a:r>
            <a:r>
              <a:rPr lang="en-US" baseline="0" dirty="0" smtClean="0"/>
              <a:t>’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Still tied to Razor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Get id from URL using $location (add </a:t>
            </a:r>
            <a:r>
              <a:rPr lang="en-US" baseline="0" dirty="0" err="1" smtClean="0"/>
              <a:t>ngRoute</a:t>
            </a:r>
            <a:r>
              <a:rPr lang="en-US" baseline="0" dirty="0" smtClean="0"/>
              <a:t>)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Remove id from controller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Add delay at repository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Product-Angular behavior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Product-REST behavior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Add spinner (add </a:t>
            </a:r>
            <a:r>
              <a:rPr lang="en-US" baseline="0" dirty="0" err="1" smtClean="0"/>
              <a:t>angularSpinner</a:t>
            </a:r>
            <a:r>
              <a:rPr lang="en-US" baseline="0" dirty="0" smtClean="0"/>
              <a:t> module)</a:t>
            </a:r>
          </a:p>
          <a:p>
            <a:pPr marL="235563" indent="-235563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5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7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63" indent="-235563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ProductRoutingController</a:t>
            </a:r>
            <a:r>
              <a:rPr lang="en-US" dirty="0" smtClean="0"/>
              <a:t> (MVC)</a:t>
            </a:r>
          </a:p>
          <a:p>
            <a:pPr marL="235563" indent="-235563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ng-app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ng-view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ng-controller handled by routing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Demo product-index.html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Demo product-detail.html</a:t>
            </a:r>
          </a:p>
          <a:p>
            <a:pPr marL="235563" indent="-235563">
              <a:buAutoNum type="arabicPeriod"/>
            </a:pPr>
            <a:r>
              <a:rPr lang="en-US" sz="1300" dirty="0"/>
              <a:t>$routeParams.id for detail</a:t>
            </a:r>
            <a:endParaRPr lang="en-US" dirty="0" smtClean="0"/>
          </a:p>
          <a:p>
            <a:pPr marL="235563" indent="-235563">
              <a:buAutoNum type="arabicPeriod"/>
            </a:pPr>
            <a:r>
              <a:rPr lang="en-US" sz="1300" dirty="0" smtClean="0"/>
              <a:t>@</a:t>
            </a:r>
            <a:r>
              <a:rPr lang="en-US" sz="1300" dirty="0" err="1"/>
              <a:t>Scripts.Render</a:t>
            </a:r>
            <a:r>
              <a:rPr lang="en-US" sz="1300" dirty="0"/>
              <a:t>("~/bundles/</a:t>
            </a:r>
            <a:r>
              <a:rPr lang="en-US" sz="1300" dirty="0" err="1"/>
              <a:t>productModule</a:t>
            </a:r>
            <a:r>
              <a:rPr lang="en-US" sz="1300" dirty="0"/>
              <a:t>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6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1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4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7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7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3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2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Browser should NEVER have to wait.</a:t>
            </a:r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makes putting code in the client easy while still following the same best practices we follow with our .NET Code (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, Testing, Single Responsibility)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client-side code should be written in a framework that supports “top-down” layering.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think you need jQuery, consider how to do it the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way first.</a:t>
            </a:r>
          </a:p>
          <a:p>
            <a:r>
              <a:rPr lang="en-US" baseline="0" dirty="0" smtClean="0"/>
              <a:t>If you still need jQuery, isolate the code to a small service or directive.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9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11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4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6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36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75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59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44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28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2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75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15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05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04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7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3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2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208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58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934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91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34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72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033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706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959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17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6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39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7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11/13/2014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7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ui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lnb2b3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pluralsight.com/courses/aspdotnet-security-secrets-reveal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gif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sh/angular-spinn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langton/angularjs-mv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.NET MVC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Framework for writing structured, top-down client-side code.</a:t>
            </a:r>
          </a:p>
          <a:p>
            <a:pPr fontAlgn="base"/>
            <a:r>
              <a:rPr lang="en-US" dirty="0" smtClean="0"/>
              <a:t>Two way data-binding.</a:t>
            </a:r>
          </a:p>
          <a:p>
            <a:pPr fontAlgn="base"/>
            <a:r>
              <a:rPr lang="en-US" dirty="0" smtClean="0"/>
              <a:t>Easy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  <a:r>
              <a:rPr lang="en-US" dirty="0"/>
              <a:t> </a:t>
            </a:r>
            <a:r>
              <a:rPr lang="en-US" dirty="0" smtClean="0"/>
              <a:t>($http, $resource, $q)</a:t>
            </a:r>
          </a:p>
          <a:p>
            <a:pPr fontAlgn="base"/>
            <a:r>
              <a:rPr lang="en-US" dirty="0" smtClean="0"/>
              <a:t>Custom directives/libraries.</a:t>
            </a:r>
          </a:p>
          <a:p>
            <a:pPr lvl="1" fontAlgn="base"/>
            <a:r>
              <a:rPr lang="en-US" dirty="0" err="1" smtClean="0"/>
              <a:t>AngularUI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http://angular-ui.github.io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Testable </a:t>
            </a:r>
            <a:r>
              <a:rPr lang="en-US" dirty="0"/>
              <a:t>client side </a:t>
            </a:r>
            <a:r>
              <a:rPr lang="en-US" dirty="0" smtClean="0"/>
              <a:t>code (</a:t>
            </a:r>
            <a:r>
              <a:rPr lang="en-US" dirty="0" err="1" smtClean="0"/>
              <a:t>IoC</a:t>
            </a:r>
            <a:r>
              <a:rPr lang="en-US" dirty="0" smtClean="0"/>
              <a:t> built in)</a:t>
            </a:r>
            <a:endParaRPr lang="en-US" dirty="0"/>
          </a:p>
          <a:p>
            <a:pPr fontAlgn="base"/>
            <a:r>
              <a:rPr lang="en-US" dirty="0" smtClean="0"/>
              <a:t>Write clean, organized code.</a:t>
            </a:r>
          </a:p>
          <a:p>
            <a:pPr lvl="1" fontAlgn="base"/>
            <a:r>
              <a:rPr lang="en-US" dirty="0" smtClean="0"/>
              <a:t>DRY (services and directives)</a:t>
            </a:r>
          </a:p>
          <a:p>
            <a:pPr lvl="1" fontAlgn="base"/>
            <a:r>
              <a:rPr lang="en-US" dirty="0" smtClean="0"/>
              <a:t>Single Responsibility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321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Never manipulate the DOM directly.</a:t>
            </a:r>
          </a:p>
          <a:p>
            <a:pPr fontAlgn="base"/>
            <a:r>
              <a:rPr lang="en-US" dirty="0" smtClean="0"/>
              <a:t>Only manipulate your $scope</a:t>
            </a:r>
          </a:p>
          <a:p>
            <a:pPr fontAlgn="base"/>
            <a:r>
              <a:rPr lang="en-US" dirty="0" smtClean="0"/>
              <a:t>Write testable code – inject dependencies.</a:t>
            </a:r>
          </a:p>
          <a:p>
            <a:pPr fontAlgn="base"/>
            <a:r>
              <a:rPr lang="en-US" dirty="0" smtClean="0"/>
              <a:t>Share using </a:t>
            </a:r>
            <a:r>
              <a:rPr lang="en-US" dirty="0" err="1" smtClean="0"/>
              <a:t>AngularJS</a:t>
            </a:r>
            <a:r>
              <a:rPr lang="en-US" dirty="0" smtClean="0"/>
              <a:t> services.</a:t>
            </a:r>
          </a:p>
          <a:p>
            <a:pPr lvl="1" fontAlgn="base"/>
            <a:r>
              <a:rPr lang="en-US" dirty="0" smtClean="0"/>
              <a:t>Server calls.</a:t>
            </a:r>
          </a:p>
          <a:p>
            <a:pPr lvl="1" fontAlgn="base"/>
            <a:r>
              <a:rPr lang="en-US" dirty="0" smtClean="0"/>
              <a:t>Business Logic.</a:t>
            </a:r>
          </a:p>
          <a:p>
            <a:pPr lvl="1" fontAlgn="base"/>
            <a:r>
              <a:rPr lang="en-US" dirty="0" smtClean="0"/>
              <a:t>State.</a:t>
            </a:r>
          </a:p>
          <a:p>
            <a:pPr fontAlgn="base"/>
            <a:r>
              <a:rPr lang="en-US" dirty="0" smtClean="0"/>
              <a:t>Organize client-side code into components.</a:t>
            </a:r>
          </a:p>
          <a:p>
            <a:pPr lvl="1" fontAlgn="base"/>
            <a:r>
              <a:rPr lang="en-US" dirty="0" smtClean="0"/>
              <a:t>Template</a:t>
            </a:r>
          </a:p>
          <a:p>
            <a:pPr lvl="1" fontAlgn="base"/>
            <a:r>
              <a:rPr lang="en-US" dirty="0" smtClean="0"/>
              <a:t>Controller</a:t>
            </a:r>
          </a:p>
          <a:p>
            <a:pPr lvl="1" fontAlgn="base"/>
            <a:r>
              <a:rPr lang="en-US" dirty="0" smtClean="0"/>
              <a:t>One or more services</a:t>
            </a:r>
          </a:p>
          <a:p>
            <a:pPr fontAlgn="base"/>
            <a:r>
              <a:rPr lang="en-US" dirty="0" smtClean="0"/>
              <a:t>Avoid jQuery – but not at all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690689"/>
            <a:ext cx="10233801" cy="45810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backend framework do you use with your </a:t>
            </a:r>
            <a:r>
              <a:rPr lang="en-US" dirty="0" err="1" smtClean="0"/>
              <a:t>AngularJS</a:t>
            </a:r>
            <a:r>
              <a:rPr lang="en-US" dirty="0" smtClean="0"/>
              <a:t> Apps?</a:t>
            </a:r>
          </a:p>
          <a:p>
            <a:pPr lvl="1"/>
            <a:r>
              <a:rPr lang="en-US" dirty="0" smtClean="0"/>
              <a:t>Linked </a:t>
            </a:r>
            <a:r>
              <a:rPr lang="en-US" dirty="0"/>
              <a:t>in discussion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tinyurl.com/lnb2b3j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700+ comments.</a:t>
            </a:r>
          </a:p>
          <a:p>
            <a:r>
              <a:rPr lang="en-US" dirty="0" smtClean="0"/>
              <a:t>Some choices: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err="1" smtClean="0"/>
              <a:t>NodeJS</a:t>
            </a:r>
            <a:endParaRPr lang="en-US" dirty="0"/>
          </a:p>
          <a:p>
            <a:pPr lvl="2"/>
            <a:r>
              <a:rPr lang="en-US" dirty="0" smtClean="0"/>
              <a:t>MEAN Stack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r>
              <a:rPr lang="en-US" dirty="0"/>
              <a:t>Symphony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Rails</a:t>
            </a:r>
          </a:p>
          <a:p>
            <a:pPr lvl="1"/>
            <a:r>
              <a:rPr lang="en-US" dirty="0" smtClean="0"/>
              <a:t>Grails with Groovy</a:t>
            </a:r>
          </a:p>
          <a:p>
            <a:pPr lvl="1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Classic ASP</a:t>
            </a:r>
          </a:p>
        </p:txBody>
      </p:sp>
    </p:spTree>
    <p:extLst>
      <p:ext uri="{BB962C8B-B14F-4D97-AF65-F5344CB8AC3E}">
        <p14:creationId xmlns:p14="http://schemas.microsoft.com/office/powerpoint/2010/main" val="3570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Best of Class Server Side technology.</a:t>
            </a:r>
          </a:p>
          <a:p>
            <a:r>
              <a:rPr lang="en-US" dirty="0" smtClean="0"/>
              <a:t>Great Enterprise Solution.</a:t>
            </a:r>
          </a:p>
          <a:p>
            <a:r>
              <a:rPr lang="en-US" dirty="0" smtClean="0"/>
              <a:t>Evolving technology with a high level of support.</a:t>
            </a:r>
          </a:p>
          <a:p>
            <a:r>
              <a:rPr lang="en-US" dirty="0" smtClean="0"/>
              <a:t>Excellent security.</a:t>
            </a:r>
          </a:p>
          <a:p>
            <a:pPr lvl="1"/>
            <a:r>
              <a:rPr lang="en-US" dirty="0" smtClean="0"/>
              <a:t>Secure out of the box (particularly VS 2012+)</a:t>
            </a:r>
          </a:p>
          <a:p>
            <a:pPr lvl="1"/>
            <a:r>
              <a:rPr lang="en-US" dirty="0" smtClean="0"/>
              <a:t>Highly configurable (</a:t>
            </a:r>
            <a:r>
              <a:rPr lang="en-US" dirty="0" err="1" smtClean="0"/>
              <a:t>web.config</a:t>
            </a:r>
            <a:r>
              <a:rPr lang="en-US" dirty="0" smtClean="0"/>
              <a:t>, </a:t>
            </a:r>
            <a:r>
              <a:rPr lang="en-US" dirty="0" err="1" smtClean="0"/>
              <a:t>machine.config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ASP.NET Security Secrets revealed</a:t>
            </a:r>
            <a:r>
              <a:rPr lang="en-US" dirty="0" smtClean="0"/>
              <a:t> – Troy Hunt, pluralsite.com</a:t>
            </a:r>
          </a:p>
          <a:p>
            <a:r>
              <a:rPr lang="en-US" dirty="0" smtClean="0"/>
              <a:t>Web API – easy way to build </a:t>
            </a:r>
            <a:r>
              <a:rPr lang="en-US" dirty="0" err="1" smtClean="0"/>
              <a:t>RESTful</a:t>
            </a:r>
            <a:r>
              <a:rPr lang="en-US" dirty="0" smtClean="0"/>
              <a:t> API’s.</a:t>
            </a:r>
          </a:p>
          <a:p>
            <a:r>
              <a:rPr lang="en-US" dirty="0" smtClean="0"/>
              <a:t>Power of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(ORM’s, </a:t>
            </a:r>
            <a:r>
              <a:rPr lang="en-US" dirty="0" err="1" smtClean="0"/>
              <a:t>IoC</a:t>
            </a:r>
            <a:r>
              <a:rPr lang="en-US" dirty="0" smtClean="0"/>
              <a:t>, Testing, </a:t>
            </a:r>
            <a:r>
              <a:rPr lang="en-US" dirty="0" err="1" smtClean="0"/>
              <a:t>etc</a:t>
            </a:r>
            <a:r>
              <a:rPr lang="en-US" dirty="0" smtClean="0"/>
              <a:t>) –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.NET Shop</a:t>
            </a:r>
          </a:p>
          <a:p>
            <a:r>
              <a:rPr lang="en-US" dirty="0" smtClean="0"/>
              <a:t>Where does ASP.NET MVC fit 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a single page for </a:t>
            </a:r>
            <a:r>
              <a:rPr lang="en-US" dirty="0" err="1" smtClean="0"/>
              <a:t>AngularJS</a:t>
            </a:r>
            <a:r>
              <a:rPr lang="en-US" dirty="0" smtClean="0"/>
              <a:t> (Products Detail)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module - &lt;div ng-app=“</a:t>
            </a:r>
            <a:r>
              <a:rPr lang="en-US" dirty="0" err="1" smtClean="0"/>
              <a:t>myModule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controller - &lt;div 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Model -&gt; Client Model as JSON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Controller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Service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5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67"/>
            <a:ext cx="10188388" cy="5016239"/>
          </a:xfrm>
        </p:spPr>
        <p:txBody>
          <a:bodyPr>
            <a:normAutofit/>
          </a:bodyPr>
          <a:lstStyle/>
          <a:p>
            <a:r>
              <a:rPr lang="en-US" sz="3800" dirty="0"/>
              <a:t>Product-MVC</a:t>
            </a:r>
          </a:p>
          <a:p>
            <a:pPr lvl="1"/>
            <a:r>
              <a:rPr lang="en-US" dirty="0"/>
              <a:t>Products </a:t>
            </a:r>
            <a:r>
              <a:rPr lang="en-US" dirty="0" smtClean="0"/>
              <a:t>Index (MVC-Razor)</a:t>
            </a:r>
            <a:endParaRPr lang="en-US" dirty="0"/>
          </a:p>
          <a:p>
            <a:pPr lvl="1"/>
            <a:r>
              <a:rPr lang="en-US" dirty="0"/>
              <a:t>Products </a:t>
            </a:r>
            <a:r>
              <a:rPr lang="en-US" dirty="0" smtClean="0"/>
              <a:t>Detail (MVC-Razor)</a:t>
            </a:r>
            <a:endParaRPr lang="en-US" dirty="0"/>
          </a:p>
          <a:p>
            <a:pPr lvl="1"/>
            <a:r>
              <a:rPr lang="en-US" dirty="0" smtClean="0"/>
              <a:t>Dynamic Image Selection – </a:t>
            </a:r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Secure using </a:t>
            </a:r>
            <a:r>
              <a:rPr lang="en-US" dirty="0" smtClean="0"/>
              <a:t>ASP.NET [Authorize]</a:t>
            </a:r>
            <a:endParaRPr lang="en-US" dirty="0"/>
          </a:p>
          <a:p>
            <a:r>
              <a:rPr lang="en-US" sz="3800" dirty="0" smtClean="0"/>
              <a:t>Product-</a:t>
            </a:r>
            <a:r>
              <a:rPr lang="en-US" sz="3800" dirty="0" err="1" smtClean="0"/>
              <a:t>AngularJS</a:t>
            </a:r>
            <a:endParaRPr lang="en-US" sz="3800" dirty="0" smtClean="0"/>
          </a:p>
          <a:p>
            <a:pPr lvl="1"/>
            <a:r>
              <a:rPr lang="en-US" dirty="0" smtClean="0"/>
              <a:t>Products Index (MVC-Razor)</a:t>
            </a:r>
          </a:p>
          <a:p>
            <a:pPr lvl="1"/>
            <a:r>
              <a:rPr lang="en-US" dirty="0" smtClean="0"/>
              <a:t>Products Detail 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Dynamic Image Selection – </a:t>
            </a:r>
            <a:r>
              <a:rPr lang="en-US" dirty="0" err="1" smtClean="0"/>
              <a:t>AngularJS</a:t>
            </a:r>
            <a:r>
              <a:rPr lang="en-US" dirty="0" smtClean="0"/>
              <a:t> 2-way model binding</a:t>
            </a:r>
          </a:p>
          <a:p>
            <a:pPr lvl="1"/>
            <a:r>
              <a:rPr lang="en-US" dirty="0" smtClean="0"/>
              <a:t>Secure using ASP.NET [Authorize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3568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Razor vs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453" y="1520315"/>
            <a:ext cx="10774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and View </a:t>
            </a:r>
            <a:r>
              <a:rPr lang="en-US" sz="2400" dirty="0" smtClean="0"/>
              <a:t>are </a:t>
            </a:r>
            <a:r>
              <a:rPr lang="en-US" sz="2400" dirty="0"/>
              <a:t>“dead” to the </a:t>
            </a:r>
            <a:r>
              <a:rPr lang="en-US" sz="2400" dirty="0" smtClean="0"/>
              <a:t>client after initial load.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 the DOM to update HTML (jQuery)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Razor and JavaScript code mixed concern (both change the HTML).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a lot of “magic” to create HMTL.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err="1" smtClean="0"/>
              <a:t>AngularJS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“lives” in </a:t>
            </a:r>
            <a:r>
              <a:rPr lang="en-US" sz="2400" dirty="0" smtClean="0"/>
              <a:t>client ($scope).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values on $scope </a:t>
            </a:r>
            <a:r>
              <a:rPr lang="en-US" sz="2400" dirty="0" smtClean="0"/>
              <a:t>(HTML </a:t>
            </a:r>
            <a:r>
              <a:rPr lang="en-US" sz="2400" dirty="0"/>
              <a:t>updates client-side)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Always working with the $scope for building/modifying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It’s just HTML, with ng- decorations.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0" y="219713"/>
            <a:ext cx="3426738" cy="61925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Razor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8420" r="410" b="40597"/>
          <a:stretch/>
        </p:blipFill>
        <p:spPr>
          <a:xfrm>
            <a:off x="736470" y="4224665"/>
            <a:ext cx="8338363" cy="2090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6470" y="3637554"/>
            <a:ext cx="3426738" cy="61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AngularJS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0" y="838966"/>
            <a:ext cx="8377464" cy="27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Where to use Razor </a:t>
            </a:r>
            <a:r>
              <a:rPr lang="en-US" dirty="0" err="1" smtClean="0"/>
              <a:t>Templating</a:t>
            </a:r>
            <a:endParaRPr lang="en-US" dirty="0"/>
          </a:p>
          <a:p>
            <a:pPr lvl="2"/>
            <a:r>
              <a:rPr lang="en-US" dirty="0" smtClean="0"/>
              <a:t>To transfer Razor model to </a:t>
            </a:r>
            <a:r>
              <a:rPr lang="en-US" dirty="0" err="1" smtClean="0"/>
              <a:t>AngularJS</a:t>
            </a:r>
            <a:r>
              <a:rPr lang="en-US" dirty="0" smtClean="0"/>
              <a:t> model</a:t>
            </a:r>
          </a:p>
          <a:p>
            <a:pPr lvl="3"/>
            <a:r>
              <a:rPr lang="en-US" dirty="0" smtClean="0"/>
              <a:t>Only if loading data via MVC Controller</a:t>
            </a:r>
          </a:p>
          <a:p>
            <a:pPr lvl="2"/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1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2"/>
            <a:r>
              <a:rPr lang="en-US" dirty="0" smtClean="0"/>
              <a:t>For model binding</a:t>
            </a:r>
          </a:p>
          <a:p>
            <a:pPr lvl="3"/>
            <a:r>
              <a:rPr lang="en-US" dirty="0" smtClean="0"/>
              <a:t>ng-model or {{ }}</a:t>
            </a:r>
          </a:p>
          <a:p>
            <a:pPr lvl="3"/>
            <a:r>
              <a:rPr lang="en-US" dirty="0" smtClean="0"/>
              <a:t>Don’t Mix Razor and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3"/>
            <a:endParaRPr lang="en-US" dirty="0"/>
          </a:p>
          <a:p>
            <a:pPr lvl="2"/>
            <a:r>
              <a:rPr lang="en-US" dirty="0" smtClean="0"/>
              <a:t>Any other dynamic behavior.</a:t>
            </a:r>
          </a:p>
          <a:p>
            <a:pPr lvl="1"/>
            <a:r>
              <a:rPr lang="en-US" dirty="0" smtClean="0"/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33" y="4366829"/>
            <a:ext cx="62769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8038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100" y="64127"/>
            <a:ext cx="12077700" cy="6641473"/>
            <a:chOff x="38100" y="64127"/>
            <a:chExt cx="12077700" cy="6641473"/>
          </a:xfrm>
        </p:grpSpPr>
        <p:sp>
          <p:nvSpPr>
            <p:cNvPr id="38" name="Rounded Rectangle 37"/>
            <p:cNvSpPr/>
            <p:nvPr/>
          </p:nvSpPr>
          <p:spPr>
            <a:xfrm>
              <a:off x="76200" y="166852"/>
              <a:ext cx="12039600" cy="17604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17433" y="383921"/>
              <a:ext cx="1113093" cy="68683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164" y="5915525"/>
              <a:ext cx="11963400" cy="7900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8703" y="6121496"/>
              <a:ext cx="2201023" cy="29668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100" y="1995651"/>
              <a:ext cx="12039600" cy="37895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112316" y="2531709"/>
              <a:ext cx="1112566" cy="446797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037" y="64127"/>
              <a:ext cx="3761170" cy="123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944" y="544052"/>
              <a:ext cx="3112533" cy="12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01" y="2243781"/>
              <a:ext cx="1712107" cy="44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494" y="2116655"/>
              <a:ext cx="921070" cy="97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398" y="2737996"/>
              <a:ext cx="2263800" cy="42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564" y="2243781"/>
              <a:ext cx="1686747" cy="411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349" y="2238048"/>
              <a:ext cx="1710117" cy="55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28" y="2201299"/>
              <a:ext cx="776631" cy="89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211" y="3191065"/>
              <a:ext cx="1906684" cy="47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0" y="3307405"/>
              <a:ext cx="1532138" cy="56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883" y="3921231"/>
              <a:ext cx="1984528" cy="44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616" y="3296815"/>
              <a:ext cx="1696218" cy="47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223" y="3462334"/>
              <a:ext cx="1405195" cy="810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8995" y="3245534"/>
              <a:ext cx="2067835" cy="38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518" y="5190081"/>
              <a:ext cx="2545354" cy="47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847" y="6121496"/>
              <a:ext cx="793990" cy="21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203" y="6108987"/>
              <a:ext cx="14287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62" y="6091554"/>
              <a:ext cx="1163654" cy="25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275" y="6187914"/>
              <a:ext cx="720601" cy="47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20" y="3759270"/>
              <a:ext cx="2095500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869" y="3956941"/>
              <a:ext cx="2381582" cy="4763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35" y="1066260"/>
              <a:ext cx="3827138" cy="6888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02" y="4265125"/>
              <a:ext cx="2207924" cy="4857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039" y="4462670"/>
              <a:ext cx="2286319" cy="5811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886" y="4564829"/>
              <a:ext cx="2014047" cy="4951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641" y="4507996"/>
              <a:ext cx="1949036" cy="5035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3243" y="4469137"/>
              <a:ext cx="1385778" cy="7832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8" y="4963854"/>
              <a:ext cx="2095792" cy="3905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123" y="5063432"/>
              <a:ext cx="1850920" cy="55527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163" y="4714400"/>
              <a:ext cx="802172" cy="7329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264037" y="5099673"/>
              <a:ext cx="2381250" cy="571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992" y="6032978"/>
              <a:ext cx="1441834" cy="376479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636" y="282925"/>
              <a:ext cx="2942699" cy="983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357" y="2124475"/>
              <a:ext cx="2004641" cy="45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886" y="2961541"/>
              <a:ext cx="2286000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http://stldodn.com/2014/Content/images/sponsors/asynchrony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671" y="6338922"/>
              <a:ext cx="1238731" cy="24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http://stldodn.com/2014/Content/images/sponsors/keef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264" y="6106691"/>
              <a:ext cx="985751" cy="30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49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2561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Data using </a:t>
            </a:r>
            <a:r>
              <a:rPr lang="en-US" dirty="0" err="1" smtClean="0"/>
              <a:t>WebAPI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4277"/>
              </p:ext>
            </p:extLst>
          </p:nvPr>
        </p:nvGraphicFramePr>
        <p:xfrm>
          <a:off x="552605" y="2455939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8483"/>
              </p:ext>
            </p:extLst>
          </p:nvPr>
        </p:nvGraphicFramePr>
        <p:xfrm>
          <a:off x="5854055" y="2457420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1752" y="1685741"/>
            <a:ext cx="407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Synchronous Page Load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28913" y="1685741"/>
            <a:ext cx="423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Asynchronous Data 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5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server calls w/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62085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$http</a:t>
            </a:r>
          </a:p>
          <a:p>
            <a:pPr lvl="2"/>
            <a:r>
              <a:rPr lang="en-US" dirty="0" smtClean="0"/>
              <a:t>.get(), .post(), .put(), .delete()</a:t>
            </a:r>
          </a:p>
          <a:p>
            <a:pPr lvl="2"/>
            <a:r>
              <a:rPr lang="en-US" dirty="0" smtClean="0"/>
              <a:t>.success(function(data))</a:t>
            </a:r>
          </a:p>
          <a:p>
            <a:pPr lvl="2"/>
            <a:r>
              <a:rPr lang="en-US" dirty="0" smtClean="0"/>
              <a:t>.error(function(data))</a:t>
            </a:r>
          </a:p>
          <a:p>
            <a:pPr lvl="2"/>
            <a:r>
              <a:rPr lang="en-US" dirty="0" smtClean="0"/>
              <a:t>.then(function(data), function())  // success, error</a:t>
            </a:r>
          </a:p>
          <a:p>
            <a:pPr lvl="2"/>
            <a:r>
              <a:rPr lang="en-US" dirty="0" smtClean="0"/>
              <a:t>Must use a callback function.</a:t>
            </a:r>
          </a:p>
          <a:p>
            <a:pPr lvl="1"/>
            <a:r>
              <a:rPr lang="en-US" dirty="0" smtClean="0"/>
              <a:t>$resource</a:t>
            </a:r>
          </a:p>
          <a:p>
            <a:pPr lvl="2"/>
            <a:r>
              <a:rPr lang="en-US" dirty="0" smtClean="0"/>
              <a:t>Include: angular-resource.js</a:t>
            </a:r>
          </a:p>
          <a:p>
            <a:pPr lvl="2"/>
            <a:r>
              <a:rPr lang="en-US" dirty="0" smtClean="0"/>
              <a:t>Inject module: </a:t>
            </a:r>
            <a:r>
              <a:rPr lang="en-US" dirty="0" err="1" smtClean="0"/>
              <a:t>ngResource</a:t>
            </a:r>
            <a:endParaRPr lang="en-US" dirty="0" smtClean="0"/>
          </a:p>
          <a:p>
            <a:pPr lvl="2"/>
            <a:r>
              <a:rPr lang="en-US" dirty="0" smtClean="0"/>
              <a:t>.get(), .query() , .save(), .delete()</a:t>
            </a:r>
          </a:p>
          <a:p>
            <a:pPr lvl="2"/>
            <a:r>
              <a:rPr lang="en-US" dirty="0" smtClean="0"/>
              <a:t>Can use callback function.</a:t>
            </a:r>
          </a:p>
          <a:p>
            <a:pPr lvl="2"/>
            <a:r>
              <a:rPr lang="en-US" dirty="0" smtClean="0"/>
              <a:t>Can assign directly to object</a:t>
            </a:r>
          </a:p>
          <a:p>
            <a:pPr lvl="3"/>
            <a:r>
              <a:rPr lang="en-US" dirty="0" smtClean="0"/>
              <a:t>$</a:t>
            </a:r>
            <a:r>
              <a:rPr lang="en-US" dirty="0" err="1" smtClean="0"/>
              <a:t>scope.product</a:t>
            </a:r>
            <a:r>
              <a:rPr lang="en-US" dirty="0" smtClean="0"/>
              <a:t> = $resource(‘/</a:t>
            </a:r>
            <a:r>
              <a:rPr lang="en-US" dirty="0" err="1" smtClean="0"/>
              <a:t>api</a:t>
            </a:r>
            <a:r>
              <a:rPr lang="en-US" dirty="0" smtClean="0"/>
              <a:t>/product’).get(1);</a:t>
            </a:r>
          </a:p>
        </p:txBody>
      </p:sp>
    </p:spTree>
    <p:extLst>
      <p:ext uri="{BB962C8B-B14F-4D97-AF65-F5344CB8AC3E}">
        <p14:creationId xmlns:p14="http://schemas.microsoft.com/office/powerpoint/2010/main" val="2428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 – REST &amp;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1721"/>
            <a:ext cx="10233800" cy="46352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Products </a:t>
            </a:r>
            <a:r>
              <a:rPr lang="en-US" dirty="0"/>
              <a:t>List </a:t>
            </a:r>
            <a:r>
              <a:rPr lang="en-US" dirty="0" smtClean="0"/>
              <a:t>&amp; Detail – </a:t>
            </a:r>
            <a:r>
              <a:rPr lang="en-US" dirty="0" err="1" smtClean="0"/>
              <a:t>AngularJS</a:t>
            </a:r>
            <a:r>
              <a:rPr lang="en-US" dirty="0" smtClean="0"/>
              <a:t> (separate modules)</a:t>
            </a:r>
          </a:p>
          <a:p>
            <a:pPr lvl="1"/>
            <a:r>
              <a:rPr lang="en-US" dirty="0" smtClean="0"/>
              <a:t>Load HTML via MVC controller</a:t>
            </a:r>
          </a:p>
          <a:p>
            <a:pPr lvl="1"/>
            <a:r>
              <a:rPr lang="en-US" dirty="0" smtClean="0"/>
              <a:t>Load Data via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2"/>
            <a:r>
              <a:rPr lang="en-US" dirty="0" smtClean="0"/>
              <a:t>$http, $resource</a:t>
            </a:r>
            <a:endParaRPr lang="en-US" dirty="0"/>
          </a:p>
          <a:p>
            <a:r>
              <a:rPr lang="en-US" dirty="0" smtClean="0"/>
              <a:t>Add module dependencies</a:t>
            </a:r>
            <a:endParaRPr lang="en-US" dirty="0"/>
          </a:p>
          <a:p>
            <a:pPr lvl="1"/>
            <a:r>
              <a:rPr lang="en-US" dirty="0" smtClean="0"/>
              <a:t>Include script (*.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myModule</a:t>
            </a:r>
            <a:r>
              <a:rPr lang="en-US" dirty="0" smtClean="0"/>
              <a:t>’, [‘</a:t>
            </a:r>
            <a:r>
              <a:rPr lang="en-US" dirty="0" err="1" smtClean="0"/>
              <a:t>otherModule</a:t>
            </a:r>
            <a:r>
              <a:rPr lang="en-US" dirty="0" smtClean="0"/>
              <a:t>’])</a:t>
            </a:r>
          </a:p>
          <a:p>
            <a:pPr lvl="1"/>
            <a:r>
              <a:rPr lang="en-US" dirty="0" smtClean="0"/>
              <a:t>Use service or directive</a:t>
            </a:r>
          </a:p>
          <a:p>
            <a:r>
              <a:rPr lang="en-US" dirty="0" smtClean="0"/>
              <a:t>Add 3</a:t>
            </a:r>
            <a:r>
              <a:rPr lang="en-US" baseline="30000" dirty="0" smtClean="0"/>
              <a:t>rd</a:t>
            </a:r>
            <a:r>
              <a:rPr lang="en-US" dirty="0" smtClean="0"/>
              <a:t> party module</a:t>
            </a:r>
          </a:p>
          <a:p>
            <a:pPr lvl="1"/>
            <a:r>
              <a:rPr lang="en-US" dirty="0" smtClean="0"/>
              <a:t>angular-spinner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github.com/urish/angular-spinner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63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368318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Controllers</a:t>
            </a:r>
          </a:p>
          <a:p>
            <a:pPr lvl="2"/>
            <a:r>
              <a:rPr lang="en-US" dirty="0" smtClean="0"/>
              <a:t>Only to return the initial View (NO logic)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2"/>
            <a:r>
              <a:rPr lang="en-US" dirty="0" smtClean="0"/>
              <a:t>All CRUD operations</a:t>
            </a:r>
          </a:p>
          <a:p>
            <a:pPr lvl="2"/>
            <a:r>
              <a:rPr lang="en-US" dirty="0" smtClean="0"/>
              <a:t>Any server-side business logic.</a:t>
            </a:r>
          </a:p>
          <a:p>
            <a:pPr lvl="1"/>
            <a:r>
              <a:rPr lang="en-US" dirty="0" smtClean="0"/>
              <a:t>Pages load very fast</a:t>
            </a:r>
          </a:p>
          <a:p>
            <a:pPr lvl="1"/>
            <a:r>
              <a:rPr lang="en-US" dirty="0" smtClean="0"/>
              <a:t>Data loading and other server calls are ALWAYS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make blank pages with a spinner.</a:t>
            </a:r>
          </a:p>
          <a:p>
            <a:pPr lvl="1"/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0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Low risk.</a:t>
            </a:r>
          </a:p>
          <a:p>
            <a:pPr lvl="2"/>
            <a:r>
              <a:rPr lang="en-US" dirty="0"/>
              <a:t>Isolated to a small area.</a:t>
            </a:r>
          </a:p>
          <a:p>
            <a:pPr lvl="2"/>
            <a:r>
              <a:rPr lang="en-US" dirty="0" smtClean="0"/>
              <a:t>Easy to implement.</a:t>
            </a:r>
          </a:p>
          <a:p>
            <a:pPr lvl="2"/>
            <a:r>
              <a:rPr lang="en-US" dirty="0" smtClean="0"/>
              <a:t>Works great on legacy applications (any tech).</a:t>
            </a:r>
            <a:endParaRPr lang="en-US" dirty="0"/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Each </a:t>
            </a:r>
            <a:r>
              <a:rPr lang="en-US" dirty="0" smtClean="0"/>
              <a:t>page will need </a:t>
            </a:r>
            <a:r>
              <a:rPr lang="en-US" dirty="0"/>
              <a:t>it’s own ng-app.</a:t>
            </a:r>
          </a:p>
          <a:p>
            <a:pPr lvl="2"/>
            <a:r>
              <a:rPr lang="en-US" dirty="0" smtClean="0"/>
              <a:t>Passing data from one module to another.</a:t>
            </a:r>
          </a:p>
          <a:p>
            <a:pPr lvl="2"/>
            <a:r>
              <a:rPr lang="en-US" dirty="0" smtClean="0"/>
              <a:t>Getting parameters from a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routing for dividing your Web app into distinct “Modules”.</a:t>
            </a:r>
          </a:p>
          <a:p>
            <a:pPr lvl="1"/>
            <a:r>
              <a:rPr lang="en-US" dirty="0" smtClean="0"/>
              <a:t>Each module requires it’s own ng-app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ecure using [Authorize]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routing within each Module.</a:t>
            </a:r>
          </a:p>
          <a:p>
            <a:pPr lvl="1"/>
            <a:r>
              <a:rPr lang="en-US" dirty="0" smtClean="0"/>
              <a:t>List/Details. (/Product#/1)</a:t>
            </a:r>
          </a:p>
          <a:p>
            <a:pPr lvl="1"/>
            <a:r>
              <a:rPr lang="en-US" dirty="0" smtClean="0"/>
              <a:t>Multistep wizard (/Register#/Step1)</a:t>
            </a:r>
          </a:p>
          <a:p>
            <a:pPr lvl="1"/>
            <a:r>
              <a:rPr lang="en-US" dirty="0" smtClean="0"/>
              <a:t>Any time you want a shareable URL (/Product#/Category/</a:t>
            </a:r>
            <a:r>
              <a:rPr lang="en-US" dirty="0" err="1" smtClean="0"/>
              <a:t>HomeGoods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 smtClean="0"/>
              <a:t>CODE DEMO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02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Routing</a:t>
            </a:r>
          </a:p>
          <a:p>
            <a:pPr lvl="2"/>
            <a:r>
              <a:rPr lang="en-US" dirty="0" smtClean="0"/>
              <a:t>For different sections (modules) of your web app</a:t>
            </a:r>
            <a:r>
              <a:rPr lang="en-US" dirty="0"/>
              <a:t> </a:t>
            </a:r>
            <a:r>
              <a:rPr lang="en-US" dirty="0" smtClean="0"/>
              <a:t>(Mini-SPA)</a:t>
            </a:r>
          </a:p>
          <a:p>
            <a:pPr lvl="2"/>
            <a:r>
              <a:rPr lang="en-US" dirty="0" smtClean="0"/>
              <a:t>Or remove entirely (Full-SPA)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2"/>
            <a:r>
              <a:rPr lang="en-US" dirty="0" smtClean="0"/>
              <a:t>For routing within each module (Mini-SPA)</a:t>
            </a:r>
          </a:p>
          <a:p>
            <a:pPr lvl="3"/>
            <a:r>
              <a:rPr lang="en-US" dirty="0" smtClean="0"/>
              <a:t>Parent/child – list/detail.</a:t>
            </a:r>
          </a:p>
          <a:p>
            <a:pPr lvl="3"/>
            <a:r>
              <a:rPr lang="en-US" dirty="0" smtClean="0"/>
              <a:t>Multi-step process.</a:t>
            </a:r>
          </a:p>
          <a:p>
            <a:pPr lvl="3"/>
            <a:r>
              <a:rPr lang="en-US" dirty="0" smtClean="0"/>
              <a:t>Preserving state.</a:t>
            </a:r>
          </a:p>
          <a:p>
            <a:pPr lvl="2"/>
            <a:r>
              <a:rPr lang="en-US" dirty="0" smtClean="0"/>
              <a:t>Or for </a:t>
            </a:r>
            <a:r>
              <a:rPr lang="en-US" dirty="0"/>
              <a:t>the entire </a:t>
            </a:r>
            <a:r>
              <a:rPr lang="en-US" dirty="0" smtClean="0"/>
              <a:t>site</a:t>
            </a:r>
            <a:r>
              <a:rPr lang="en-US" dirty="0"/>
              <a:t> </a:t>
            </a:r>
            <a:r>
              <a:rPr lang="en-US" dirty="0" smtClean="0"/>
              <a:t>(Full-SPA)</a:t>
            </a:r>
          </a:p>
          <a:p>
            <a:pPr lvl="2"/>
            <a:r>
              <a:rPr lang="en-US" dirty="0" smtClean="0"/>
              <a:t>Don’t forget to use it!</a:t>
            </a:r>
          </a:p>
          <a:p>
            <a:pPr lvl="1"/>
            <a:r>
              <a:rPr lang="en-US" dirty="0" smtClean="0"/>
              <a:t>Questions?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3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2" y="0"/>
            <a:ext cx="10058400" cy="67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Conference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80010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with the Twitter-verse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1430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9" y="0"/>
            <a:ext cx="10058400" cy="67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31" y="0"/>
            <a:ext cx="10058400" cy="67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9" y="0"/>
            <a:ext cx="10058400" cy="6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870"/>
            <a:ext cx="3765698" cy="542641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Practice– Solution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89" y="1697299"/>
            <a:ext cx="5505450" cy="44100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334375" cy="41624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Wizard </a:t>
            </a:r>
            <a:r>
              <a:rPr lang="en-US" dirty="0" err="1" smtClean="0"/>
              <a:t>Nav</a:t>
            </a:r>
            <a:r>
              <a:rPr lang="en-US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8408"/>
            <a:ext cx="6837101" cy="490437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Step 3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7" y="0"/>
            <a:ext cx="670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38" y="0"/>
            <a:ext cx="5803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Sites – 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Site Mini-SPA’s.</a:t>
            </a:r>
          </a:p>
          <a:p>
            <a:pPr lvl="1"/>
            <a:r>
              <a:rPr lang="en-US" dirty="0" smtClean="0"/>
              <a:t>Sharing considerations.</a:t>
            </a:r>
          </a:p>
          <a:p>
            <a:r>
              <a:rPr lang="en-US" dirty="0" smtClean="0"/>
              <a:t>Controllers 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 components (sections on a page)</a:t>
            </a:r>
          </a:p>
          <a:p>
            <a:pPr lvl="2"/>
            <a:r>
              <a:rPr lang="en-US" dirty="0" smtClean="0"/>
              <a:t>Nest with ng-include </a:t>
            </a:r>
          </a:p>
          <a:p>
            <a:pPr lvl="2"/>
            <a:r>
              <a:rPr lang="en-US" dirty="0" smtClean="0"/>
              <a:t>Or with </a:t>
            </a:r>
            <a:r>
              <a:rPr lang="en-US" dirty="0" err="1" smtClean="0"/>
              <a:t>ui</a:t>
            </a:r>
            <a:r>
              <a:rPr lang="en-US" dirty="0" smtClean="0"/>
              <a:t>-router parent/child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Server interaction (REST)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logic</a:t>
            </a:r>
          </a:p>
          <a:p>
            <a:pPr lvl="1"/>
            <a:r>
              <a:rPr lang="en-US" dirty="0" smtClean="0"/>
              <a:t>State shared between more than one controller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When html and ng doesn’t what you want it to do.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970862" y="2627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66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Fun </a:t>
            </a:r>
            <a:r>
              <a:rPr lang="en-US" dirty="0" smtClean="0">
                <a:solidFill>
                  <a:prstClr val="white"/>
                </a:solidFill>
              </a:rPr>
              <a:t>Stuff Downstairs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3" y="1419916"/>
            <a:ext cx="3825038" cy="2049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26" y="1409261"/>
            <a:ext cx="3602076" cy="2026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62" y="1816901"/>
            <a:ext cx="2112383" cy="1408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462" y="3645701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Web Application were a house…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5928"/>
            <a:ext cx="10349950" cy="4890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No appliances or adjustable furniture – Futon?  Forget about it!</a:t>
            </a:r>
          </a:p>
          <a:p>
            <a:r>
              <a:rPr lang="en-US" dirty="0" smtClean="0"/>
              <a:t>ASP.NET MVC w/ jQuery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Hi-tech appliances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hat break often and require a manual.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Beach cabana – easy to set up.  Cool place.</a:t>
            </a:r>
          </a:p>
          <a:p>
            <a:pPr lvl="1"/>
            <a:r>
              <a:rPr lang="en-US" dirty="0" smtClean="0"/>
              <a:t>Hi-tech appliances – 65” Ultra HD TV</a:t>
            </a:r>
          </a:p>
          <a:p>
            <a:r>
              <a:rPr lang="en-US" dirty="0" smtClean="0"/>
              <a:t>ASP.NET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/>
              <a:t>Modern House – Locking doors, nice furniture.</a:t>
            </a:r>
          </a:p>
          <a:p>
            <a:pPr lvl="1"/>
            <a:r>
              <a:rPr lang="en-US" dirty="0" smtClean="0"/>
              <a:t>Hi-tech appliances </a:t>
            </a:r>
            <a:r>
              <a:rPr lang="en-US" dirty="0"/>
              <a:t>– 65” </a:t>
            </a:r>
            <a:r>
              <a:rPr lang="en-US" dirty="0" smtClean="0"/>
              <a:t>Ultra HD TV</a:t>
            </a:r>
          </a:p>
          <a:p>
            <a:r>
              <a:rPr lang="en-US" dirty="0" smtClean="0"/>
              <a:t>Where do you want to be?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– When/how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5762"/>
            <a:ext cx="10233800" cy="50333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 now </a:t>
            </a:r>
          </a:p>
          <a:p>
            <a:pPr lvl="1"/>
            <a:r>
              <a:rPr lang="en-US" dirty="0" smtClean="0"/>
              <a:t>Starting a new project.</a:t>
            </a:r>
          </a:p>
          <a:p>
            <a:pPr lvl="1"/>
            <a:r>
              <a:rPr lang="en-US" dirty="0" smtClean="0"/>
              <a:t>Mid-project.</a:t>
            </a:r>
          </a:p>
          <a:p>
            <a:pPr lvl="1"/>
            <a:r>
              <a:rPr lang="en-US" dirty="0" smtClean="0"/>
              <a:t>Legacy project.</a:t>
            </a:r>
          </a:p>
          <a:p>
            <a:pPr lvl="1"/>
            <a:r>
              <a:rPr lang="en-US" dirty="0" smtClean="0"/>
              <a:t>Not all or nothing.</a:t>
            </a:r>
          </a:p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How much?  1 page? 1 section?  Entire site?</a:t>
            </a:r>
          </a:p>
          <a:p>
            <a:pPr lvl="1"/>
            <a:r>
              <a:rPr lang="en-US" dirty="0"/>
              <a:t>Views</a:t>
            </a:r>
          </a:p>
          <a:p>
            <a:pPr lvl="2"/>
            <a:r>
              <a:rPr lang="en-US" dirty="0"/>
              <a:t>Where to use Razor (if at all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Bootstrapped </a:t>
            </a:r>
            <a:r>
              <a:rPr lang="en-US" dirty="0" smtClean="0"/>
              <a:t>through </a:t>
            </a:r>
            <a:r>
              <a:rPr lang="en-US" dirty="0"/>
              <a:t>MVC</a:t>
            </a:r>
          </a:p>
          <a:p>
            <a:pPr lvl="2"/>
            <a:r>
              <a:rPr lang="en-US" dirty="0"/>
              <a:t>Retrieved via </a:t>
            </a:r>
            <a:r>
              <a:rPr lang="en-US" dirty="0" err="1"/>
              <a:t>WebAPI</a:t>
            </a:r>
            <a:r>
              <a:rPr lang="en-US" dirty="0"/>
              <a:t> 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Where to use C# MVC routing</a:t>
            </a:r>
          </a:p>
          <a:p>
            <a:pPr lvl="2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Client side code</a:t>
            </a:r>
          </a:p>
          <a:p>
            <a:pPr lvl="2"/>
            <a:r>
              <a:rPr lang="en-US" dirty="0" smtClean="0"/>
              <a:t>jQuery/</a:t>
            </a:r>
            <a:r>
              <a:rPr lang="en-US" dirty="0" err="1" smtClean="0"/>
              <a:t>AngularJS</a:t>
            </a:r>
            <a:r>
              <a:rPr lang="en-US" dirty="0" smtClean="0"/>
              <a:t>/Other/Mix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295" y="1214979"/>
            <a:ext cx="5040017" cy="1840193"/>
          </a:xfrm>
        </p:spPr>
        <p:txBody>
          <a:bodyPr/>
          <a:lstStyle/>
          <a:p>
            <a:pPr algn="ctr"/>
            <a:r>
              <a:rPr lang="en-US" sz="4800" dirty="0" smtClean="0"/>
              <a:t>Ryan Langton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@rlangton76</a:t>
            </a:r>
            <a:br>
              <a:rPr lang="en-US" dirty="0" smtClean="0"/>
            </a:br>
            <a:r>
              <a:rPr lang="en-US" dirty="0" smtClean="0"/>
              <a:t>rlangton76@gmail.com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3291841"/>
            <a:ext cx="3238500" cy="1409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4496696"/>
            <a:ext cx="10233800" cy="1680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0476"/>
            <a:ext cx="10233800" cy="4636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will cover</a:t>
            </a:r>
          </a:p>
          <a:p>
            <a:pPr lvl="1" fontAlgn="base"/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w/ ASP .</a:t>
            </a:r>
            <a:r>
              <a:rPr lang="en-US" dirty="0" smtClean="0"/>
              <a:t>NET?</a:t>
            </a:r>
          </a:p>
          <a:p>
            <a:pPr lvl="1" fontAlgn="base"/>
            <a:r>
              <a:rPr lang="en-US" dirty="0" smtClean="0"/>
              <a:t>Tips/Tricks for Integration w/ ASP.NET.</a:t>
            </a:r>
          </a:p>
          <a:p>
            <a:pPr lvl="2" fontAlgn="base"/>
            <a:r>
              <a:rPr lang="en-US" dirty="0" err="1" smtClean="0"/>
              <a:t>Templating</a:t>
            </a:r>
            <a:endParaRPr lang="en-US" dirty="0" smtClean="0"/>
          </a:p>
          <a:p>
            <a:pPr lvl="2" fontAlgn="base"/>
            <a:r>
              <a:rPr lang="en-US" dirty="0" smtClean="0"/>
              <a:t>Data loading</a:t>
            </a:r>
          </a:p>
          <a:p>
            <a:pPr lvl="2" fontAlgn="base"/>
            <a:r>
              <a:rPr lang="en-US" dirty="0" smtClean="0"/>
              <a:t>Routing</a:t>
            </a:r>
          </a:p>
          <a:p>
            <a:pPr lvl="2" fontAlgn="base"/>
            <a:r>
              <a:rPr lang="en-US" dirty="0" smtClean="0"/>
              <a:t>In Practice</a:t>
            </a:r>
          </a:p>
          <a:p>
            <a:pPr lvl="1" fontAlgn="base"/>
            <a:r>
              <a:rPr lang="en-US" dirty="0" smtClean="0"/>
              <a:t>Demo Site (Products)</a:t>
            </a:r>
          </a:p>
          <a:p>
            <a:pPr lvl="2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github.com/ryanlangton/angularjs-mvc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included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101 ($scope, ng directives, controllers, services)</a:t>
            </a:r>
          </a:p>
          <a:p>
            <a:pPr lvl="1" fontAlgn="base"/>
            <a:r>
              <a:rPr lang="en-US" dirty="0" err="1" smtClean="0"/>
              <a:t>AngularJS</a:t>
            </a:r>
            <a:r>
              <a:rPr lang="en-US" dirty="0" smtClean="0"/>
              <a:t> in-depth</a:t>
            </a:r>
          </a:p>
          <a:p>
            <a:pPr lvl="2" fontAlgn="base"/>
            <a:r>
              <a:rPr lang="en-US" dirty="0"/>
              <a:t>Custom </a:t>
            </a:r>
            <a:r>
              <a:rPr lang="en-US" dirty="0" smtClean="0"/>
              <a:t>directives</a:t>
            </a:r>
            <a:r>
              <a:rPr lang="en-US" dirty="0"/>
              <a:t> </a:t>
            </a:r>
            <a:r>
              <a:rPr lang="en-US" dirty="0" smtClean="0"/>
              <a:t>or filters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8" y="1627917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Users expect well behaved </a:t>
            </a:r>
            <a:r>
              <a:rPr lang="en-US" dirty="0" smtClean="0"/>
              <a:t>applications.</a:t>
            </a:r>
          </a:p>
          <a:p>
            <a:pPr lvl="1" fontAlgn="base"/>
            <a:r>
              <a:rPr lang="en-US" dirty="0" smtClean="0"/>
              <a:t>Fast page loads.</a:t>
            </a:r>
          </a:p>
          <a:p>
            <a:pPr lvl="1" fontAlgn="base"/>
            <a:r>
              <a:rPr lang="en-US" dirty="0" err="1" smtClean="0"/>
              <a:t>Async</a:t>
            </a:r>
            <a:r>
              <a:rPr lang="en-US" dirty="0" smtClean="0"/>
              <a:t> is the norm.</a:t>
            </a:r>
          </a:p>
          <a:p>
            <a:pPr lvl="1" fontAlgn="base"/>
            <a:r>
              <a:rPr lang="en-US" dirty="0" smtClean="0"/>
              <a:t>No UI thread locking</a:t>
            </a:r>
          </a:p>
          <a:p>
            <a:pPr fontAlgn="base"/>
            <a:r>
              <a:rPr lang="en-US" dirty="0" smtClean="0"/>
              <a:t>Client-side code </a:t>
            </a:r>
            <a:r>
              <a:rPr lang="en-US" dirty="0"/>
              <a:t>increasing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We need tools to manage it.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smtClean="0"/>
              <a:t>Pragmatic decisions are necessary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Server vs Client code.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Data management (when? how?)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There is no Silver Bullet</a:t>
            </a:r>
            <a:r>
              <a:rPr lang="en-US" sz="2400" dirty="0" smtClean="0"/>
              <a:t>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err="1" smtClean="0"/>
              <a:t>AngularJS</a:t>
            </a:r>
            <a:r>
              <a:rPr lang="en-US" sz="2800" dirty="0" smtClean="0"/>
              <a:t> can </a:t>
            </a:r>
            <a:r>
              <a:rPr lang="en-US" sz="2800" b="1" i="1" u="sng" dirty="0" smtClean="0"/>
              <a:t>help</a:t>
            </a:r>
            <a:r>
              <a:rPr lang="en-US" sz="2800" dirty="0" smtClean="0"/>
              <a:t> us solve these 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8" y="290984"/>
            <a:ext cx="10515600" cy="1325563"/>
          </a:xfrm>
        </p:spPr>
        <p:txBody>
          <a:bodyPr/>
          <a:lstStyle/>
          <a:p>
            <a:r>
              <a:rPr lang="en-US" dirty="0" smtClean="0"/>
              <a:t>Layered Architecture (Top-Down)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96815"/>
              </p:ext>
            </p:extLst>
          </p:nvPr>
        </p:nvGraphicFramePr>
        <p:xfrm>
          <a:off x="1898282" y="1833886"/>
          <a:ext cx="3047570" cy="388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1576" y="1833886"/>
            <a:ext cx="4028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Layers reference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NEVER reference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Loosely coupled.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Well defined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Maintainable.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Changes to a higher level never break layers below.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7347" y="2313097"/>
            <a:ext cx="1573427" cy="815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technology Stacks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115167"/>
              </p:ext>
            </p:extLst>
          </p:nvPr>
        </p:nvGraphicFramePr>
        <p:xfrm>
          <a:off x="1120775" y="1825625"/>
          <a:ext cx="266039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46812"/>
              </p:ext>
            </p:extLst>
          </p:nvPr>
        </p:nvGraphicFramePr>
        <p:xfrm>
          <a:off x="7395245" y="1775470"/>
          <a:ext cx="3373159" cy="4668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Up Arrow Callout 4"/>
          <p:cNvSpPr/>
          <p:nvPr/>
        </p:nvSpPr>
        <p:spPr>
          <a:xfrm>
            <a:off x="4061464" y="2451456"/>
            <a:ext cx="2265192" cy="48640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jQuery</a:t>
            </a:r>
            <a:endParaRPr lang="en-US" sz="2600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3" y="2150966"/>
            <a:ext cx="830006" cy="32191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97643" y="3006015"/>
            <a:ext cx="830006" cy="36709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6628" y="4277750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jQuery: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btnFoo</a:t>
            </a:r>
            <a:r>
              <a:rPr lang="en-US" dirty="0" smtClean="0"/>
              <a:t>’).click(…);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7643" y="5168547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&lt;button ng-click=“</a:t>
            </a:r>
            <a:r>
              <a:rPr lang="en-US" dirty="0" err="1" smtClean="0"/>
              <a:t>doSomething</a:t>
            </a:r>
            <a:r>
              <a:rPr lang="en-US" dirty="0" smtClean="0"/>
              <a:t>()”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Graphic spid="6" grpId="0">
        <p:bldAsOne/>
      </p:bldGraphic>
      <p:bldP spid="12" grpId="0"/>
      <p:bldP spid="20" grpId="0"/>
      <p:bldP spid="3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4085</TotalTime>
  <Words>1894</Words>
  <Application>Microsoft Office PowerPoint</Application>
  <PresentationFormat>Widescreen</PresentationFormat>
  <Paragraphs>414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Corbel</vt:lpstr>
      <vt:lpstr>Segoe UI</vt:lpstr>
      <vt:lpstr>Segoe UI Light</vt:lpstr>
      <vt:lpstr>Depth</vt:lpstr>
      <vt:lpstr>Office Theme</vt:lpstr>
      <vt:lpstr>1_Office Theme</vt:lpstr>
      <vt:lpstr>2_Office Theme</vt:lpstr>
      <vt:lpstr>AngularJS</vt:lpstr>
      <vt:lpstr>PowerPoint Presentation</vt:lpstr>
      <vt:lpstr>Conference Mobile App</vt:lpstr>
      <vt:lpstr>PowerPoint Presentation</vt:lpstr>
      <vt:lpstr>Ryan Langton @rlangton76 rlangton76@gmail.com</vt:lpstr>
      <vt:lpstr>Session Overview</vt:lpstr>
      <vt:lpstr>State of the Web</vt:lpstr>
      <vt:lpstr>Layered Architecture (Top-Down)</vt:lpstr>
      <vt:lpstr>Example technology Stacks</vt:lpstr>
      <vt:lpstr>Why AngularJS?</vt:lpstr>
      <vt:lpstr>The AngularJS Way</vt:lpstr>
      <vt:lpstr>Server Technologies</vt:lpstr>
      <vt:lpstr>Why ASP.NET?</vt:lpstr>
      <vt:lpstr>Mini SPA – single MVC page</vt:lpstr>
      <vt:lpstr>Code Demo</vt:lpstr>
      <vt:lpstr>Razor vs AngularJS Templating</vt:lpstr>
      <vt:lpstr>Razor</vt:lpstr>
      <vt:lpstr>Conclusion - Templating</vt:lpstr>
      <vt:lpstr>ASP.NET MVC Application</vt:lpstr>
      <vt:lpstr>ASP.NET MVC Application</vt:lpstr>
      <vt:lpstr>Loading Data using WebAPI</vt:lpstr>
      <vt:lpstr>Async server calls w/ AngularJS</vt:lpstr>
      <vt:lpstr>Code Demo – REST &amp; Modules</vt:lpstr>
      <vt:lpstr>Conclusion – Loading Data</vt:lpstr>
      <vt:lpstr>Mini SPA – single MVC page</vt:lpstr>
      <vt:lpstr>Routing – MVC and AngularJS</vt:lpstr>
      <vt:lpstr>Routing – MVC and AngularJS</vt:lpstr>
      <vt:lpstr>Conclusion –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Constructing Sites – The Big Picture</vt:lpstr>
      <vt:lpstr>If your Web Application were a house…</vt:lpstr>
      <vt:lpstr>AngularJS – When/how to start?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Microsoft account</dc:creator>
  <cp:lastModifiedBy>Microsoft account</cp:lastModifiedBy>
  <cp:revision>176</cp:revision>
  <cp:lastPrinted>2014-11-13T12:10:30Z</cp:lastPrinted>
  <dcterms:created xsi:type="dcterms:W3CDTF">2014-09-25T23:27:55Z</dcterms:created>
  <dcterms:modified xsi:type="dcterms:W3CDTF">2014-11-13T14:58:29Z</dcterms:modified>
</cp:coreProperties>
</file>