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1" r:id="rId10"/>
    <p:sldId id="284" r:id="rId11"/>
    <p:sldId id="270" r:id="rId12"/>
    <p:sldId id="265" r:id="rId13"/>
    <p:sldId id="282" r:id="rId14"/>
    <p:sldId id="277" r:id="rId15"/>
    <p:sldId id="278" r:id="rId16"/>
    <p:sldId id="276" r:id="rId17"/>
    <p:sldId id="269" r:id="rId18"/>
    <p:sldId id="286" r:id="rId19"/>
    <p:sldId id="272" r:id="rId20"/>
    <p:sldId id="274" r:id="rId21"/>
    <p:sldId id="283" r:id="rId22"/>
    <p:sldId id="273" r:id="rId23"/>
    <p:sldId id="280" r:id="rId24"/>
    <p:sldId id="285" r:id="rId25"/>
    <p:sldId id="279" r:id="rId26"/>
    <p:sldId id="266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76985" autoAdjust="0"/>
  </p:normalViewPr>
  <p:slideViewPr>
    <p:cSldViewPr snapToGrid="0">
      <p:cViewPr varScale="1">
        <p:scale>
          <a:sx n="89" d="100"/>
          <a:sy n="89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53578" custLinFactNeighborY="-1401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3BDE-711E-4442-AE43-8D78DDF33D4D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</a:t>
            </a:r>
            <a:r>
              <a:rPr lang="en-US" baseline="0" dirty="0" smtClean="0"/>
              <a:t> the site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ProductMvcController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Demo [Authorize]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ProductMvc</a:t>
            </a:r>
            <a:r>
              <a:rPr lang="en-US" baseline="0" dirty="0" smtClean="0"/>
              <a:t> Views (Index and Detail)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eb/gallery/install.aspx?appid=urlrewrite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langton/angularjs-m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pluralsight.com/courses/aspdotnet-security-secrets-reveal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$scope</a:t>
            </a:r>
          </a:p>
          <a:p>
            <a:pPr fontAlgn="base"/>
            <a:r>
              <a:rPr lang="en-US" dirty="0" smtClean="0"/>
              <a:t>Write testable code by using services.</a:t>
            </a:r>
          </a:p>
          <a:p>
            <a:pPr fontAlgn="base"/>
            <a:r>
              <a:rPr lang="en-US" dirty="0" smtClean="0"/>
              <a:t>Maintain state in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fontAlgn="base"/>
            <a:r>
              <a:rPr lang="en-US" dirty="0" smtClean="0"/>
              <a:t>Organize client-side code into components.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Server vs Client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 Model (ASP.NET MVC w/ Razor)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(C#) and View (Razor) are processed to create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“dead”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the DOM to update HTML (jQuery)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jQuery.ajax</a:t>
            </a:r>
            <a:r>
              <a:rPr lang="en-US" sz="2400" dirty="0" smtClean="0"/>
              <a:t>()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server communications.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Razor and JavaScript code mixed concern (both change the 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Client Model (ASP.NET MVC w/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Model </a:t>
            </a:r>
            <a:r>
              <a:rPr lang="en-US" sz="2400" dirty="0" smtClean="0"/>
              <a:t>(C#) transferred </a:t>
            </a:r>
            <a:r>
              <a:rPr lang="en-US" sz="2400" dirty="0"/>
              <a:t>to Client </a:t>
            </a:r>
            <a:r>
              <a:rPr lang="en-US" sz="2400" dirty="0" smtClean="0"/>
              <a:t>Model (JavaScript).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“lives” in </a:t>
            </a:r>
            <a:r>
              <a:rPr lang="en-US" sz="2400" dirty="0" smtClean="0"/>
              <a:t>client ($scope).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</a:t>
            </a:r>
            <a:r>
              <a:rPr lang="en-US" sz="2400" dirty="0" smtClean="0"/>
              <a:t>(HTML </a:t>
            </a:r>
            <a:r>
              <a:rPr lang="en-US" sz="2400" dirty="0"/>
              <a:t>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$http </a:t>
            </a:r>
            <a:r>
              <a:rPr lang="en-US" sz="2400" dirty="0" smtClean="0"/>
              <a:t>(or $resource) for </a:t>
            </a:r>
            <a:r>
              <a:rPr lang="en-US" sz="2400" dirty="0" err="1"/>
              <a:t>async</a:t>
            </a:r>
            <a:r>
              <a:rPr lang="en-US" sz="2400" dirty="0"/>
              <a:t> server communications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working with the $scope for building/modifying HTML.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ASP.NET MVC renders the HTML w/ </a:t>
            </a:r>
            <a:r>
              <a:rPr lang="en-US" dirty="0" err="1" smtClean="0"/>
              <a:t>AngularJS</a:t>
            </a:r>
            <a:r>
              <a:rPr lang="en-US" dirty="0" smtClean="0"/>
              <a:t> syntax.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Model, using @</a:t>
            </a:r>
            <a:r>
              <a:rPr lang="en-US" dirty="0" err="1" smtClean="0"/>
              <a:t>Html.Raw</a:t>
            </a:r>
            <a:r>
              <a:rPr lang="en-US" dirty="0" smtClean="0"/>
              <a:t>(Model)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Using ng-</a:t>
            </a:r>
            <a:r>
              <a:rPr lang="en-US" dirty="0" err="1" smtClean="0"/>
              <a:t>init.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</a:p>
          <a:p>
            <a:r>
              <a:rPr lang="en-US" dirty="0" smtClean="0"/>
              <a:t>Products List - MVC</a:t>
            </a:r>
          </a:p>
          <a:p>
            <a:r>
              <a:rPr lang="en-US" dirty="0" smtClean="0"/>
              <a:t>Products Detail –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Dynamic image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0" y="187571"/>
            <a:ext cx="10515600" cy="1325563"/>
          </a:xfrm>
        </p:spPr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628"/>
            <a:ext cx="817359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0" y="187571"/>
            <a:ext cx="10515600" cy="1325563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8" y="1513134"/>
            <a:ext cx="959301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Razor</a:t>
            </a:r>
          </a:p>
          <a:p>
            <a:pPr lvl="1"/>
            <a:r>
              <a:rPr lang="en-US" dirty="0" smtClean="0"/>
              <a:t>Binds to the Server model.</a:t>
            </a:r>
            <a:endParaRPr lang="en-US" dirty="0"/>
          </a:p>
          <a:p>
            <a:pPr lvl="1"/>
            <a:r>
              <a:rPr lang="en-US" dirty="0" smtClean="0"/>
              <a:t>Only used on initial Page Load.</a:t>
            </a:r>
            <a:endParaRPr lang="en-US" dirty="0"/>
          </a:p>
          <a:p>
            <a:pPr lvl="1"/>
            <a:r>
              <a:rPr lang="en-US" dirty="0" smtClean="0"/>
              <a:t>Does a lot of “magic” to create HTML.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Binds to the Client model.</a:t>
            </a:r>
          </a:p>
          <a:p>
            <a:pPr lvl="1"/>
            <a:r>
              <a:rPr lang="en-US" dirty="0" smtClean="0"/>
              <a:t>Lives in the client (if $scope changes, so does your HTML)</a:t>
            </a:r>
          </a:p>
          <a:p>
            <a:pPr lvl="1"/>
            <a:r>
              <a:rPr lang="en-US" dirty="0" smtClean="0"/>
              <a:t>It’s just HTML</a:t>
            </a:r>
          </a:p>
          <a:p>
            <a:pPr lvl="1"/>
            <a:r>
              <a:rPr lang="en-US" dirty="0" smtClean="0"/>
              <a:t>Easy team handoff.</a:t>
            </a:r>
          </a:p>
        </p:txBody>
      </p:sp>
    </p:spTree>
    <p:extLst>
      <p:ext uri="{BB962C8B-B14F-4D97-AF65-F5344CB8AC3E}">
        <p14:creationId xmlns:p14="http://schemas.microsoft.com/office/powerpoint/2010/main" val="7639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</a:t>
            </a:r>
            <a:r>
              <a:rPr lang="en-US" dirty="0"/>
              <a:t>implement (no routing considerations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/>
              <a:t>Shared functionality considerations.</a:t>
            </a:r>
          </a:p>
          <a:p>
            <a:pPr lvl="2"/>
            <a:r>
              <a:rPr lang="en-US" dirty="0"/>
              <a:t>Sections of the page outside of ng-app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Products-Adding a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4811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@rlangton76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3490269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74905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</a:p>
          <a:p>
            <a:r>
              <a:rPr lang="en-US" dirty="0"/>
              <a:t>Products List - MVC</a:t>
            </a:r>
          </a:p>
          <a:p>
            <a:r>
              <a:rPr lang="en-US" dirty="0"/>
              <a:t>Products Detail – </a:t>
            </a:r>
            <a:r>
              <a:rPr lang="en-US" dirty="0" err="1" smtClean="0"/>
              <a:t>AngularJS</a:t>
            </a:r>
            <a:endParaRPr lang="en-US" dirty="0"/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/>
          </a:p>
          <a:p>
            <a:r>
              <a:rPr lang="en-US" dirty="0"/>
              <a:t>Dynamic image </a:t>
            </a:r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Segmenting your Web app.</a:t>
            </a:r>
          </a:p>
          <a:p>
            <a:pPr lvl="1"/>
            <a:r>
              <a:rPr lang="en-US" dirty="0" smtClean="0"/>
              <a:t>Each segment requires it’s own module &lt;div ng-app&gt;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Segment.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SEO Friendly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in IE 9 or earlier</a:t>
            </a:r>
          </a:p>
          <a:p>
            <a:r>
              <a:rPr lang="en-US" dirty="0" smtClean="0"/>
              <a:t>Install URL rewrite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www.microsoft.com/web/gallery/install.aspx?appid=urlrewrite2</a:t>
            </a:r>
            <a:endParaRPr lang="en-US" dirty="0" smtClean="0"/>
          </a:p>
          <a:p>
            <a:r>
              <a:rPr lang="en-US" dirty="0" smtClean="0"/>
              <a:t>$locationProvider.html5mode(true)</a:t>
            </a:r>
          </a:p>
          <a:p>
            <a:r>
              <a:rPr lang="en-US" dirty="0" smtClean="0"/>
              <a:t>Create MVC catchall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592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Lots of cool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a manual.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cabana.</a:t>
            </a:r>
          </a:p>
          <a:p>
            <a:pPr lvl="1"/>
            <a:r>
              <a:rPr lang="en-US" dirty="0" smtClean="0"/>
              <a:t>Lots of cool, reliable appliances – 65”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of cool, reliable appliances – 65” HD TV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Pragmatic 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Bootstrapped in MVC</a:t>
            </a:r>
          </a:p>
          <a:p>
            <a:pPr lvl="2"/>
            <a:r>
              <a:rPr lang="en-US" dirty="0" smtClean="0"/>
              <a:t>Retrieved via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Razor views or Html templates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github.com/ryanlangton/angularjs-mvc</a:t>
            </a:r>
            <a:endParaRPr lang="en-US" dirty="0" smtClean="0"/>
          </a:p>
          <a:p>
            <a:pPr lvl="1" fontAlgn="base"/>
            <a:r>
              <a:rPr lang="en-US" dirty="0" smtClean="0"/>
              <a:t>Where to “Draw the Line” (points of confusion)</a:t>
            </a:r>
          </a:p>
          <a:p>
            <a:pPr lvl="2" fontAlgn="base"/>
            <a:r>
              <a:rPr lang="en-US" dirty="0"/>
              <a:t>Razor Views or HTML Templates</a:t>
            </a:r>
            <a:r>
              <a:rPr lang="en-US" dirty="0" smtClean="0"/>
              <a:t>?</a:t>
            </a:r>
          </a:p>
          <a:p>
            <a:pPr lvl="2" fontAlgn="base"/>
            <a:r>
              <a:rPr lang="en-US" dirty="0" smtClean="0"/>
              <a:t>Routing?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built-in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/>
              <a:t>N</a:t>
            </a:r>
            <a:r>
              <a:rPr lang="en-US" dirty="0" smtClean="0"/>
              <a:t>o UI thread locking.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Pragmatic decisions are necessary</a:t>
            </a:r>
          </a:p>
          <a:p>
            <a:pPr lvl="1" fontAlgn="base"/>
            <a:r>
              <a:rPr lang="en-US" dirty="0" smtClean="0"/>
              <a:t>There is no Silver Bullet.</a:t>
            </a:r>
          </a:p>
          <a:p>
            <a:pPr lvl="1" fontAlgn="base"/>
            <a:r>
              <a:rPr lang="en-US" dirty="0" smtClean="0"/>
              <a:t>Server vs Client code.</a:t>
            </a:r>
          </a:p>
          <a:p>
            <a:pPr lvl="1" fontAlgn="base"/>
            <a:r>
              <a:rPr lang="en-US" dirty="0" smtClean="0"/>
              <a:t>Data management (when? how?)</a:t>
            </a:r>
          </a:p>
          <a:p>
            <a:pPr marL="457200" lvl="1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842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82733"/>
              </p:ext>
            </p:extLst>
          </p:nvPr>
        </p:nvGraphicFramePr>
        <p:xfrm>
          <a:off x="7459792" y="1936836"/>
          <a:ext cx="322880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2973" y="4270828"/>
            <a:ext cx="274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frmRegister</a:t>
            </a:r>
            <a:r>
              <a:rPr lang="en-US" dirty="0" smtClean="0"/>
              <a:t>’).submit();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0022" y="5310763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ng-click=“submit()”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server communication.</a:t>
            </a:r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http://angular-ui.github.io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/>
              <a:t>You can now write Clean </a:t>
            </a:r>
            <a:r>
              <a:rPr lang="en-US" dirty="0" smtClean="0"/>
              <a:t>Code (client side)!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by default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</a:p>
          <a:p>
            <a:r>
              <a:rPr lang="en-US" dirty="0" smtClean="0"/>
              <a:t>MVC Products List and Detail</a:t>
            </a:r>
          </a:p>
          <a:p>
            <a:r>
              <a:rPr lang="en-US" dirty="0" smtClean="0"/>
              <a:t>No dynamic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Users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onsumer – Role: User</a:t>
            </a:r>
          </a:p>
          <a:p>
            <a:pPr lvl="1"/>
            <a:r>
              <a:rPr lang="en-US" dirty="0" smtClean="0"/>
              <a:t>Admin – Role: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2140</TotalTime>
  <Words>1078</Words>
  <Application>Microsoft Office PowerPoint</Application>
  <PresentationFormat>Widescreen</PresentationFormat>
  <Paragraphs>219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Depth</vt:lpstr>
      <vt:lpstr>AngularJS</vt:lpstr>
      <vt:lpstr>Ryan Langton @rlangton76 </vt:lpstr>
      <vt:lpstr>Session Overview</vt:lpstr>
      <vt:lpstr>State of the Web</vt:lpstr>
      <vt:lpstr>Layered Architecture (Top-Down)</vt:lpstr>
      <vt:lpstr>Example technology Stacks</vt:lpstr>
      <vt:lpstr>Why AngularJS?</vt:lpstr>
      <vt:lpstr>Why ASP.NET?</vt:lpstr>
      <vt:lpstr>Products-MVC</vt:lpstr>
      <vt:lpstr>The AngularJS Way</vt:lpstr>
      <vt:lpstr>Server vs Client Model</vt:lpstr>
      <vt:lpstr>Mini SPA – single MVC page</vt:lpstr>
      <vt:lpstr>Products-AngularJS</vt:lpstr>
      <vt:lpstr>Razor</vt:lpstr>
      <vt:lpstr>AngularJS</vt:lpstr>
      <vt:lpstr>Razor vs AngularJS syntax</vt:lpstr>
      <vt:lpstr>Mini SPA – single MVC page</vt:lpstr>
      <vt:lpstr>Products-Adding a Cart</vt:lpstr>
      <vt:lpstr>ASP.NET MVC Application</vt:lpstr>
      <vt:lpstr>Loading Data using WebAPI</vt:lpstr>
      <vt:lpstr>Products-REST</vt:lpstr>
      <vt:lpstr>Routing – MVC and AngularJS</vt:lpstr>
      <vt:lpstr>Routing – MVC and AngularJS</vt:lpstr>
      <vt:lpstr>Routing – SEO Friendly URLs</vt:lpstr>
      <vt:lpstr>If your Web Application were a house…</vt:lpstr>
      <vt:lpstr>AngularJS – When/how to start?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70</cp:revision>
  <dcterms:created xsi:type="dcterms:W3CDTF">2014-09-25T23:27:55Z</dcterms:created>
  <dcterms:modified xsi:type="dcterms:W3CDTF">2014-10-13T22:13:35Z</dcterms:modified>
</cp:coreProperties>
</file>