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5" r:id="rId4"/>
    <p:sldMasterId id="2147483770" r:id="rId5"/>
    <p:sldMasterId id="2147483791" r:id="rId6"/>
    <p:sldMasterId id="2147483807" r:id="rId7"/>
  </p:sldMasterIdLst>
  <p:notesMasterIdLst>
    <p:notesMasterId r:id="rId24"/>
  </p:notesMasterIdLst>
  <p:handoutMasterIdLst>
    <p:handoutMasterId r:id="rId25"/>
  </p:handoutMasterIdLst>
  <p:sldIdLst>
    <p:sldId id="860" r:id="rId8"/>
    <p:sldId id="853" r:id="rId9"/>
    <p:sldId id="422" r:id="rId10"/>
    <p:sldId id="854" r:id="rId11"/>
    <p:sldId id="592" r:id="rId12"/>
    <p:sldId id="741" r:id="rId13"/>
    <p:sldId id="858" r:id="rId14"/>
    <p:sldId id="859" r:id="rId15"/>
    <p:sldId id="770" r:id="rId16"/>
    <p:sldId id="861" r:id="rId17"/>
    <p:sldId id="852" r:id="rId18"/>
    <p:sldId id="862" r:id="rId19"/>
    <p:sldId id="855" r:id="rId20"/>
    <p:sldId id="856" r:id="rId21"/>
    <p:sldId id="857" r:id="rId22"/>
    <p:sldId id="811" r:id="rId23"/>
  </p:sldIdLst>
  <p:sldSz cx="13004800" cy="7315200"/>
  <p:notesSz cx="6858000" cy="9144000"/>
  <p:defaultTextStyle>
    <a:defPPr>
      <a:defRPr lang="en-US"/>
    </a:defPPr>
    <a:lvl1pPr marL="0" algn="l" defTabSz="1404518" rtl="0" eaLnBrk="1" latinLnBrk="0" hangingPunct="1">
      <a:defRPr sz="2765" kern="1200">
        <a:solidFill>
          <a:schemeClr val="tx1"/>
        </a:solidFill>
        <a:latin typeface="+mn-lt"/>
        <a:ea typeface="+mn-ea"/>
        <a:cs typeface="+mn-cs"/>
      </a:defRPr>
    </a:lvl1pPr>
    <a:lvl2pPr marL="702259" algn="l" defTabSz="1404518" rtl="0" eaLnBrk="1" latinLnBrk="0" hangingPunct="1">
      <a:defRPr sz="2765" kern="1200">
        <a:solidFill>
          <a:schemeClr val="tx1"/>
        </a:solidFill>
        <a:latin typeface="+mn-lt"/>
        <a:ea typeface="+mn-ea"/>
        <a:cs typeface="+mn-cs"/>
      </a:defRPr>
    </a:lvl2pPr>
    <a:lvl3pPr marL="1404518" algn="l" defTabSz="1404518" rtl="0" eaLnBrk="1" latinLnBrk="0" hangingPunct="1">
      <a:defRPr sz="2765" kern="1200">
        <a:solidFill>
          <a:schemeClr val="tx1"/>
        </a:solidFill>
        <a:latin typeface="+mn-lt"/>
        <a:ea typeface="+mn-ea"/>
        <a:cs typeface="+mn-cs"/>
      </a:defRPr>
    </a:lvl3pPr>
    <a:lvl4pPr marL="2106778" algn="l" defTabSz="1404518" rtl="0" eaLnBrk="1" latinLnBrk="0" hangingPunct="1">
      <a:defRPr sz="2765" kern="1200">
        <a:solidFill>
          <a:schemeClr val="tx1"/>
        </a:solidFill>
        <a:latin typeface="+mn-lt"/>
        <a:ea typeface="+mn-ea"/>
        <a:cs typeface="+mn-cs"/>
      </a:defRPr>
    </a:lvl4pPr>
    <a:lvl5pPr marL="2809037" algn="l" defTabSz="1404518" rtl="0" eaLnBrk="1" latinLnBrk="0" hangingPunct="1">
      <a:defRPr sz="2765" kern="1200">
        <a:solidFill>
          <a:schemeClr val="tx1"/>
        </a:solidFill>
        <a:latin typeface="+mn-lt"/>
        <a:ea typeface="+mn-ea"/>
        <a:cs typeface="+mn-cs"/>
      </a:defRPr>
    </a:lvl5pPr>
    <a:lvl6pPr marL="3511296" algn="l" defTabSz="1404518" rtl="0" eaLnBrk="1" latinLnBrk="0" hangingPunct="1">
      <a:defRPr sz="2765" kern="1200">
        <a:solidFill>
          <a:schemeClr val="tx1"/>
        </a:solidFill>
        <a:latin typeface="+mn-lt"/>
        <a:ea typeface="+mn-ea"/>
        <a:cs typeface="+mn-cs"/>
      </a:defRPr>
    </a:lvl6pPr>
    <a:lvl7pPr marL="4213555" algn="l" defTabSz="1404518" rtl="0" eaLnBrk="1" latinLnBrk="0" hangingPunct="1">
      <a:defRPr sz="2765" kern="1200">
        <a:solidFill>
          <a:schemeClr val="tx1"/>
        </a:solidFill>
        <a:latin typeface="+mn-lt"/>
        <a:ea typeface="+mn-ea"/>
        <a:cs typeface="+mn-cs"/>
      </a:defRPr>
    </a:lvl7pPr>
    <a:lvl8pPr marL="4915814" algn="l" defTabSz="1404518" rtl="0" eaLnBrk="1" latinLnBrk="0" hangingPunct="1">
      <a:defRPr sz="2765" kern="1200">
        <a:solidFill>
          <a:schemeClr val="tx1"/>
        </a:solidFill>
        <a:latin typeface="+mn-lt"/>
        <a:ea typeface="+mn-ea"/>
        <a:cs typeface="+mn-cs"/>
      </a:defRPr>
    </a:lvl8pPr>
    <a:lvl9pPr marL="5618074" algn="l" defTabSz="1404518" rtl="0" eaLnBrk="1" latinLnBrk="0" hangingPunct="1">
      <a:defRPr sz="276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4" userDrawn="1">
          <p15:clr>
            <a:srgbClr val="A4A3A4"/>
          </p15:clr>
        </p15:guide>
        <p15:guide id="2" pos="40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3657"/>
    <a:srgbClr val="ADADAD"/>
    <a:srgbClr val="3876A1"/>
    <a:srgbClr val="3B9ED0"/>
    <a:srgbClr val="6E6E8B"/>
    <a:srgbClr val="2BAEE8"/>
    <a:srgbClr val="0ED087"/>
    <a:srgbClr val="00CD87"/>
    <a:srgbClr val="3A75A0"/>
    <a:srgbClr val="0DE08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17" autoAdjust="0"/>
    <p:restoredTop sz="89234" autoAdjust="0"/>
  </p:normalViewPr>
  <p:slideViewPr>
    <p:cSldViewPr snapToGrid="0" snapToObjects="1">
      <p:cViewPr varScale="1">
        <p:scale>
          <a:sx n="95" d="100"/>
          <a:sy n="95" d="100"/>
        </p:scale>
        <p:origin x="1314" y="96"/>
      </p:cViewPr>
      <p:guideLst>
        <p:guide orient="horz" pos="2304"/>
        <p:guide pos="4096"/>
      </p:guideLst>
    </p:cSldViewPr>
  </p:slideViewPr>
  <p:notesTextViewPr>
    <p:cViewPr>
      <p:scale>
        <a:sx n="95" d="100"/>
        <a:sy n="95" d="100"/>
      </p:scale>
      <p:origin x="0" y="0"/>
    </p:cViewPr>
  </p:notesTextViewPr>
  <p:sorterViewPr>
    <p:cViewPr>
      <p:scale>
        <a:sx n="66" d="100"/>
        <a:sy n="66" d="100"/>
      </p:scale>
      <p:origin x="0" y="4960"/>
    </p:cViewPr>
  </p:sorterViewPr>
  <p:notesViewPr>
    <p:cSldViewPr snapToGrid="0" snapToObjects="1">
      <p:cViewPr varScale="1">
        <p:scale>
          <a:sx n="130" d="100"/>
          <a:sy n="130" d="100"/>
        </p:scale>
        <p:origin x="3344"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Century Gothic" panose="020B0502020202020204" pitchFamily="34" charset="0"/>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Sheet1!$A$2:$A$3</c:f>
              <c:strCache>
                <c:ptCount val="2"/>
                <c:pt idx="0">
                  <c:v>Category 1</c:v>
                </c:pt>
                <c:pt idx="1">
                  <c:v>Category 2</c:v>
                </c:pt>
              </c:strCache>
            </c:strRef>
          </c:cat>
          <c:val>
            <c:numRef>
              <c:f>Sheet1!$B$2:$B$3</c:f>
              <c:numCache>
                <c:formatCode>General</c:formatCode>
                <c:ptCount val="2"/>
                <c:pt idx="0">
                  <c:v>4.3</c:v>
                </c:pt>
                <c:pt idx="1">
                  <c:v>2.5</c:v>
                </c:pt>
              </c:numCache>
            </c:numRef>
          </c:val>
          <c:extLst>
            <c:ext xmlns:c16="http://schemas.microsoft.com/office/drawing/2014/chart" uri="{C3380CC4-5D6E-409C-BE32-E72D297353CC}">
              <c16:uniqueId val="{00000000-DA0E-FA42-99AC-D3E1298E870F}"/>
            </c:ext>
          </c:extLst>
        </c:ser>
        <c:ser>
          <c:idx val="1"/>
          <c:order val="1"/>
          <c:tx>
            <c:strRef>
              <c:f>Sheet1!$C$1</c:f>
              <c:strCache>
                <c:ptCount val="1"/>
                <c:pt idx="0">
                  <c:v>Series 2</c:v>
                </c:pt>
              </c:strCache>
            </c:strRef>
          </c:tx>
          <c:spPr>
            <a:solidFill>
              <a:schemeClr val="accent2"/>
            </a:solidFill>
            <a:ln>
              <a:noFill/>
            </a:ln>
            <a:effectLst/>
          </c:spPr>
          <c:invertIfNegative val="0"/>
          <c:cat>
            <c:strRef>
              <c:f>Sheet1!$A$2:$A$3</c:f>
              <c:strCache>
                <c:ptCount val="2"/>
                <c:pt idx="0">
                  <c:v>Category 1</c:v>
                </c:pt>
                <c:pt idx="1">
                  <c:v>Category 2</c:v>
                </c:pt>
              </c:strCache>
            </c:strRef>
          </c:cat>
          <c:val>
            <c:numRef>
              <c:f>Sheet1!$C$2:$C$3</c:f>
              <c:numCache>
                <c:formatCode>General</c:formatCode>
                <c:ptCount val="2"/>
                <c:pt idx="0">
                  <c:v>2.4</c:v>
                </c:pt>
                <c:pt idx="1">
                  <c:v>4.4000000000000004</c:v>
                </c:pt>
              </c:numCache>
            </c:numRef>
          </c:val>
          <c:extLst>
            <c:ext xmlns:c16="http://schemas.microsoft.com/office/drawing/2014/chart" uri="{C3380CC4-5D6E-409C-BE32-E72D297353CC}">
              <c16:uniqueId val="{00000001-DA0E-FA42-99AC-D3E1298E870F}"/>
            </c:ext>
          </c:extLst>
        </c:ser>
        <c:ser>
          <c:idx val="2"/>
          <c:order val="2"/>
          <c:tx>
            <c:strRef>
              <c:f>Sheet1!$D$1</c:f>
              <c:strCache>
                <c:ptCount val="1"/>
                <c:pt idx="0">
                  <c:v>Series 3</c:v>
                </c:pt>
              </c:strCache>
            </c:strRef>
          </c:tx>
          <c:spPr>
            <a:solidFill>
              <a:schemeClr val="accent3"/>
            </a:solidFill>
            <a:ln>
              <a:noFill/>
            </a:ln>
            <a:effectLst/>
          </c:spPr>
          <c:invertIfNegative val="0"/>
          <c:cat>
            <c:strRef>
              <c:f>Sheet1!$A$2:$A$3</c:f>
              <c:strCache>
                <c:ptCount val="2"/>
                <c:pt idx="0">
                  <c:v>Category 1</c:v>
                </c:pt>
                <c:pt idx="1">
                  <c:v>Category 2</c:v>
                </c:pt>
              </c:strCache>
            </c:strRef>
          </c:cat>
          <c:val>
            <c:numRef>
              <c:f>Sheet1!$D$2:$D$3</c:f>
              <c:numCache>
                <c:formatCode>General</c:formatCode>
                <c:ptCount val="2"/>
                <c:pt idx="0">
                  <c:v>2</c:v>
                </c:pt>
                <c:pt idx="1">
                  <c:v>2</c:v>
                </c:pt>
              </c:numCache>
            </c:numRef>
          </c:val>
          <c:extLst>
            <c:ext xmlns:c16="http://schemas.microsoft.com/office/drawing/2014/chart" uri="{C3380CC4-5D6E-409C-BE32-E72D297353CC}">
              <c16:uniqueId val="{00000002-DA0E-FA42-99AC-D3E1298E870F}"/>
            </c:ext>
          </c:extLst>
        </c:ser>
        <c:ser>
          <c:idx val="3"/>
          <c:order val="3"/>
          <c:tx>
            <c:strRef>
              <c:f>Sheet1!$E$1</c:f>
              <c:strCache>
                <c:ptCount val="1"/>
                <c:pt idx="0">
                  <c:v>Series 4</c:v>
                </c:pt>
              </c:strCache>
            </c:strRef>
          </c:tx>
          <c:spPr>
            <a:solidFill>
              <a:schemeClr val="accent4"/>
            </a:solidFill>
            <a:ln>
              <a:noFill/>
            </a:ln>
            <a:effectLst/>
          </c:spPr>
          <c:invertIfNegative val="0"/>
          <c:cat>
            <c:strRef>
              <c:f>Sheet1!$A$2:$A$3</c:f>
              <c:strCache>
                <c:ptCount val="2"/>
                <c:pt idx="0">
                  <c:v>Category 1</c:v>
                </c:pt>
                <c:pt idx="1">
                  <c:v>Category 2</c:v>
                </c:pt>
              </c:strCache>
            </c:strRef>
          </c:cat>
          <c:val>
            <c:numRef>
              <c:f>Sheet1!$E$2:$E$3</c:f>
              <c:numCache>
                <c:formatCode>General</c:formatCode>
                <c:ptCount val="2"/>
                <c:pt idx="0">
                  <c:v>3.1</c:v>
                </c:pt>
                <c:pt idx="1">
                  <c:v>3.3</c:v>
                </c:pt>
              </c:numCache>
            </c:numRef>
          </c:val>
          <c:extLst>
            <c:ext xmlns:c16="http://schemas.microsoft.com/office/drawing/2014/chart" uri="{C3380CC4-5D6E-409C-BE32-E72D297353CC}">
              <c16:uniqueId val="{00000003-DA0E-FA42-99AC-D3E1298E870F}"/>
            </c:ext>
          </c:extLst>
        </c:ser>
        <c:dLbls>
          <c:showLegendKey val="0"/>
          <c:showVal val="0"/>
          <c:showCatName val="0"/>
          <c:showSerName val="0"/>
          <c:showPercent val="0"/>
          <c:showBubbleSize val="0"/>
        </c:dLbls>
        <c:gapWidth val="219"/>
        <c:overlap val="-27"/>
        <c:axId val="2119425648"/>
        <c:axId val="756469327"/>
      </c:barChart>
      <c:catAx>
        <c:axId val="2119425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756469327"/>
        <c:crosses val="autoZero"/>
        <c:auto val="1"/>
        <c:lblAlgn val="ctr"/>
        <c:lblOffset val="100"/>
        <c:noMultiLvlLbl val="0"/>
      </c:catAx>
      <c:valAx>
        <c:axId val="7564693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21194256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solidFill>
    <a:ln>
      <a:noFill/>
    </a:ln>
    <a:effectLst/>
  </c:spPr>
  <c:txPr>
    <a:bodyPr/>
    <a:lstStyle/>
    <a:p>
      <a:pPr>
        <a:defRPr>
          <a:latin typeface="Century Gothic" panose="020B0502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Century Gothic" panose="020B0502020202020204" pitchFamily="34" charset="0"/>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978-E041-B780-51B70F1C39D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978-E041-B780-51B70F1C39D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978-E041-B780-51B70F1C39D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978-E041-B780-51B70F1C39D0}"/>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F978-E041-B780-51B70F1C39D0}"/>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solidFill>
    <a:ln>
      <a:noFill/>
    </a:ln>
    <a:effectLst/>
  </c:spPr>
  <c:txPr>
    <a:bodyPr/>
    <a:lstStyle/>
    <a:p>
      <a:pPr>
        <a:defRPr>
          <a:latin typeface="Century Gothic" panose="020B0502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6C87480-65D1-D841-A049-D976E3701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9D06B2E-2AA6-F946-AE13-DD21F24ABB6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86B27D-7EEE-2E4A-B421-49A874CA950F}" type="datetimeFigureOut">
              <a:rPr lang="en-US" smtClean="0"/>
              <a:t>2/9/2021</a:t>
            </a:fld>
            <a:endParaRPr lang="en-US" dirty="0"/>
          </a:p>
        </p:txBody>
      </p:sp>
      <p:sp>
        <p:nvSpPr>
          <p:cNvPr id="4" name="Footer Placeholder 3">
            <a:extLst>
              <a:ext uri="{FF2B5EF4-FFF2-40B4-BE49-F238E27FC236}">
                <a16:creationId xmlns:a16="http://schemas.microsoft.com/office/drawing/2014/main" id="{3504FE5C-2FCD-BA49-B591-15D93333D8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D0905C7-28AA-ED4D-AA18-7B845E721C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525C700-F53C-7148-B0FA-A14C09D230E0}" type="slidenum">
              <a:rPr lang="en-US" smtClean="0"/>
              <a:t>‹#›</a:t>
            </a:fld>
            <a:endParaRPr lang="en-US" dirty="0"/>
          </a:p>
        </p:txBody>
      </p:sp>
    </p:spTree>
    <p:extLst>
      <p:ext uri="{BB962C8B-B14F-4D97-AF65-F5344CB8AC3E}">
        <p14:creationId xmlns:p14="http://schemas.microsoft.com/office/powerpoint/2010/main" val="3850917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48D558-B0E6-E746-BBA9-CEB5C5914CA6}" type="datetimeFigureOut">
              <a:rPr lang="en-US" smtClean="0"/>
              <a:t>2/9/2021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779956-BE86-2049-A976-BA6CF53E35E6}" type="slidenum">
              <a:rPr lang="en-US" smtClean="0"/>
              <a:t>‹#›</a:t>
            </a:fld>
            <a:endParaRPr lang="en-US" dirty="0"/>
          </a:p>
        </p:txBody>
      </p:sp>
    </p:spTree>
    <p:extLst>
      <p:ext uri="{BB962C8B-B14F-4D97-AF65-F5344CB8AC3E}">
        <p14:creationId xmlns:p14="http://schemas.microsoft.com/office/powerpoint/2010/main" val="2059198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79956-BE86-2049-A976-BA6CF53E35E6}" type="slidenum">
              <a:rPr lang="en-US" smtClean="0"/>
              <a:t>3</a:t>
            </a:fld>
            <a:endParaRPr lang="en-US" dirty="0"/>
          </a:p>
        </p:txBody>
      </p:sp>
    </p:spTree>
    <p:extLst>
      <p:ext uri="{BB962C8B-B14F-4D97-AF65-F5344CB8AC3E}">
        <p14:creationId xmlns:p14="http://schemas.microsoft.com/office/powerpoint/2010/main" val="1837132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79956-BE86-2049-A976-BA6CF53E35E6}" type="slidenum">
              <a:rPr lang="en-US" smtClean="0"/>
              <a:t>4</a:t>
            </a:fld>
            <a:endParaRPr lang="en-US" dirty="0"/>
          </a:p>
        </p:txBody>
      </p:sp>
    </p:spTree>
    <p:extLst>
      <p:ext uri="{BB962C8B-B14F-4D97-AF65-F5344CB8AC3E}">
        <p14:creationId xmlns:p14="http://schemas.microsoft.com/office/powerpoint/2010/main" val="2567643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79956-BE86-2049-A976-BA6CF53E35E6}" type="slidenum">
              <a:rPr lang="en-US" smtClean="0"/>
              <a:t>5</a:t>
            </a:fld>
            <a:endParaRPr lang="en-US" dirty="0"/>
          </a:p>
        </p:txBody>
      </p:sp>
    </p:spTree>
    <p:extLst>
      <p:ext uri="{BB962C8B-B14F-4D97-AF65-F5344CB8AC3E}">
        <p14:creationId xmlns:p14="http://schemas.microsoft.com/office/powerpoint/2010/main" val="1202619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D3779956-BE86-2049-A976-BA6CF53E35E6}" type="slidenum">
              <a:rPr lang="en-US" smtClean="0"/>
              <a:t>6</a:t>
            </a:fld>
            <a:endParaRPr lang="en-US" dirty="0"/>
          </a:p>
        </p:txBody>
      </p:sp>
    </p:spTree>
    <p:extLst>
      <p:ext uri="{BB962C8B-B14F-4D97-AF65-F5344CB8AC3E}">
        <p14:creationId xmlns:p14="http://schemas.microsoft.com/office/powerpoint/2010/main" val="3604198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D3779956-BE86-2049-A976-BA6CF53E35E6}" type="slidenum">
              <a:rPr lang="en-US" smtClean="0"/>
              <a:t>7</a:t>
            </a:fld>
            <a:endParaRPr lang="en-US" dirty="0"/>
          </a:p>
        </p:txBody>
      </p:sp>
    </p:spTree>
    <p:extLst>
      <p:ext uri="{BB962C8B-B14F-4D97-AF65-F5344CB8AC3E}">
        <p14:creationId xmlns:p14="http://schemas.microsoft.com/office/powerpoint/2010/main" val="1901728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79956-BE86-2049-A976-BA6CF53E35E6}" type="slidenum">
              <a:rPr lang="en-US" smtClean="0"/>
              <a:t>9</a:t>
            </a:fld>
            <a:endParaRPr lang="en-US" dirty="0"/>
          </a:p>
        </p:txBody>
      </p:sp>
    </p:spTree>
    <p:extLst>
      <p:ext uri="{BB962C8B-B14F-4D97-AF65-F5344CB8AC3E}">
        <p14:creationId xmlns:p14="http://schemas.microsoft.com/office/powerpoint/2010/main" val="930942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79956-BE86-2049-A976-BA6CF53E35E6}" type="slidenum">
              <a:rPr lang="en-US" smtClean="0"/>
              <a:t>10</a:t>
            </a:fld>
            <a:endParaRPr lang="en-US" dirty="0"/>
          </a:p>
        </p:txBody>
      </p:sp>
    </p:spTree>
    <p:extLst>
      <p:ext uri="{BB962C8B-B14F-4D97-AF65-F5344CB8AC3E}">
        <p14:creationId xmlns:p14="http://schemas.microsoft.com/office/powerpoint/2010/main" val="523456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79956-BE86-2049-A976-BA6CF53E35E6}" type="slidenum">
              <a:rPr lang="en-US" smtClean="0"/>
              <a:t>11</a:t>
            </a:fld>
            <a:endParaRPr lang="en-US" dirty="0"/>
          </a:p>
        </p:txBody>
      </p:sp>
    </p:spTree>
    <p:extLst>
      <p:ext uri="{BB962C8B-B14F-4D97-AF65-F5344CB8AC3E}">
        <p14:creationId xmlns:p14="http://schemas.microsoft.com/office/powerpoint/2010/main" val="1859814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79956-BE86-2049-A976-BA6CF53E35E6}" type="slidenum">
              <a:rPr lang="en-US" smtClean="0"/>
              <a:t>16</a:t>
            </a:fld>
            <a:endParaRPr lang="en-US" dirty="0"/>
          </a:p>
        </p:txBody>
      </p:sp>
    </p:spTree>
    <p:extLst>
      <p:ext uri="{BB962C8B-B14F-4D97-AF65-F5344CB8AC3E}">
        <p14:creationId xmlns:p14="http://schemas.microsoft.com/office/powerpoint/2010/main" val="16807428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2.xml"/><Relationship Id="rId4" Type="http://schemas.openxmlformats.org/officeDocument/2006/relationships/image" Target="../media/image1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2.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3.xml"/><Relationship Id="rId5" Type="http://schemas.openxmlformats.org/officeDocument/2006/relationships/image" Target="../media/image22.svg"/><Relationship Id="rId4" Type="http://schemas.openxmlformats.org/officeDocument/2006/relationships/image" Target="../media/image21.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7.jp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Master" Target="../slideMasters/slideMaster4.xml"/><Relationship Id="rId4"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 Id="rId5" Type="http://schemas.openxmlformats.org/officeDocument/2006/relationships/image" Target="../media/image13.svg"/><Relationship Id="rId4" Type="http://schemas.openxmlformats.org/officeDocument/2006/relationships/image" Target="../media/image1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 Id="rId5" Type="http://schemas.openxmlformats.org/officeDocument/2006/relationships/image" Target="../media/image13.svg"/><Relationship Id="rId4" Type="http://schemas.openxmlformats.org/officeDocument/2006/relationships/image" Target="../media/image12.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2.xml"/><Relationship Id="rId4" Type="http://schemas.openxmlformats.org/officeDocument/2006/relationships/image" Target="../media/image1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8" name="Graphic 17">
            <a:extLst>
              <a:ext uri="{FF2B5EF4-FFF2-40B4-BE49-F238E27FC236}">
                <a16:creationId xmlns:a16="http://schemas.microsoft.com/office/drawing/2014/main" id="{682845E7-3920-0046-B2DD-65517DABB33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42652" y="6073382"/>
            <a:ext cx="2569667" cy="736638"/>
          </a:xfrm>
          <a:prstGeom prst="rect">
            <a:avLst/>
          </a:prstGeom>
        </p:spPr>
      </p:pic>
      <p:pic>
        <p:nvPicPr>
          <p:cNvPr id="16" name="Graphic 15">
            <a:extLst>
              <a:ext uri="{FF2B5EF4-FFF2-40B4-BE49-F238E27FC236}">
                <a16:creationId xmlns:a16="http://schemas.microsoft.com/office/drawing/2014/main" id="{22F8A03C-7A6A-A043-9EA0-D6CD74039D7F}"/>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1004"/>
            <a:ext cx="13004800" cy="5623372"/>
          </a:xfrm>
          <a:prstGeom prst="rect">
            <a:avLst/>
          </a:prstGeom>
        </p:spPr>
      </p:pic>
      <p:sp>
        <p:nvSpPr>
          <p:cNvPr id="14" name="Title 13">
            <a:extLst>
              <a:ext uri="{FF2B5EF4-FFF2-40B4-BE49-F238E27FC236}">
                <a16:creationId xmlns:a16="http://schemas.microsoft.com/office/drawing/2014/main" id="{CD9682BC-27CD-B24C-8E9F-46BF955F11CF}"/>
              </a:ext>
            </a:extLst>
          </p:cNvPr>
          <p:cNvSpPr>
            <a:spLocks noGrp="1"/>
          </p:cNvSpPr>
          <p:nvPr>
            <p:ph type="title" hasCustomPrompt="1"/>
          </p:nvPr>
        </p:nvSpPr>
        <p:spPr>
          <a:xfrm>
            <a:off x="1728438" y="1939772"/>
            <a:ext cx="9556595" cy="1413934"/>
          </a:xfrm>
        </p:spPr>
        <p:txBody>
          <a:bodyPr anchor="b">
            <a:noAutofit/>
          </a:bodyPr>
          <a:lstStyle>
            <a:lvl1pPr algn="ctr">
              <a:defRPr sz="4000" b="0" cap="none" baseline="0">
                <a:solidFill>
                  <a:schemeClr val="bg1"/>
                </a:solidFill>
              </a:defRPr>
            </a:lvl1pPr>
          </a:lstStyle>
          <a:p>
            <a:r>
              <a:rPr lang="en-US" dirty="0"/>
              <a:t>Insert Presentation Title</a:t>
            </a:r>
          </a:p>
        </p:txBody>
      </p:sp>
      <p:sp>
        <p:nvSpPr>
          <p:cNvPr id="7" name="Rectangle 6">
            <a:extLst>
              <a:ext uri="{FF2B5EF4-FFF2-40B4-BE49-F238E27FC236}">
                <a16:creationId xmlns:a16="http://schemas.microsoft.com/office/drawing/2014/main" id="{B225122B-8657-4248-8E97-E67F7910E0FF}"/>
              </a:ext>
            </a:extLst>
          </p:cNvPr>
          <p:cNvSpPr/>
          <p:nvPr userDrawn="1"/>
        </p:nvSpPr>
        <p:spPr>
          <a:xfrm>
            <a:off x="0" y="5602074"/>
            <a:ext cx="13004800" cy="4571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a:extLst>
              <a:ext uri="{FF2B5EF4-FFF2-40B4-BE49-F238E27FC236}">
                <a16:creationId xmlns:a16="http://schemas.microsoft.com/office/drawing/2014/main" id="{27F2E57F-ABC7-D143-98F9-E09FF377456C}"/>
              </a:ext>
            </a:extLst>
          </p:cNvPr>
          <p:cNvSpPr>
            <a:spLocks noGrp="1"/>
          </p:cNvSpPr>
          <p:nvPr>
            <p:ph type="body" sz="quarter" idx="11" hasCustomPrompt="1"/>
          </p:nvPr>
        </p:nvSpPr>
        <p:spPr>
          <a:xfrm>
            <a:off x="3334213" y="3556982"/>
            <a:ext cx="6322269" cy="950913"/>
          </a:xfrm>
        </p:spPr>
        <p:txBody>
          <a:bodyPr>
            <a:normAutofit/>
          </a:bodyPr>
          <a:lstStyle>
            <a:lvl1pPr marL="0" indent="0" algn="ctr">
              <a:buFontTx/>
              <a:buNone/>
              <a:defRPr sz="1800" b="0" i="0">
                <a:solidFill>
                  <a:schemeClr val="accent2"/>
                </a:solidFill>
                <a:latin typeface="Century Gothic" panose="020B0502020202020204" pitchFamily="34" charset="0"/>
              </a:defRPr>
            </a:lvl1pPr>
            <a:lvl2pPr marL="487695" indent="0" algn="ctr">
              <a:buFontTx/>
              <a:buNone/>
              <a:defRPr b="0" i="0">
                <a:solidFill>
                  <a:schemeClr val="bg1"/>
                </a:solidFill>
                <a:latin typeface="Avenir Next LT Pro" panose="020B0504020202020204" pitchFamily="34" charset="77"/>
              </a:defRPr>
            </a:lvl2pPr>
            <a:lvl3pPr marL="780313" indent="0" algn="ctr">
              <a:buFontTx/>
              <a:buNone/>
              <a:defRPr b="0" i="0">
                <a:solidFill>
                  <a:schemeClr val="bg1"/>
                </a:solidFill>
                <a:latin typeface="Avenir Next LT Pro" panose="020B0504020202020204" pitchFamily="34" charset="77"/>
              </a:defRPr>
            </a:lvl3pPr>
            <a:lvl4pPr marL="1072930" indent="0" algn="ctr">
              <a:buFontTx/>
              <a:buNone/>
              <a:defRPr b="0" i="0">
                <a:solidFill>
                  <a:schemeClr val="bg1"/>
                </a:solidFill>
                <a:latin typeface="Avenir Next LT Pro" panose="020B0504020202020204" pitchFamily="34" charset="77"/>
              </a:defRPr>
            </a:lvl4pPr>
            <a:lvl5pPr marL="1365547" indent="0" algn="ctr">
              <a:buFontTx/>
              <a:buNone/>
              <a:defRPr b="0" i="0">
                <a:solidFill>
                  <a:schemeClr val="bg1"/>
                </a:solidFill>
                <a:latin typeface="Avenir Next LT Pro" panose="020B0504020202020204" pitchFamily="34" charset="77"/>
              </a:defRPr>
            </a:lvl5pPr>
          </a:lstStyle>
          <a:p>
            <a:pPr lvl="0"/>
            <a:r>
              <a:rPr lang="en-US" dirty="0"/>
              <a:t>Insert Presenter Name</a:t>
            </a:r>
          </a:p>
        </p:txBody>
      </p:sp>
    </p:spTree>
    <p:extLst>
      <p:ext uri="{BB962C8B-B14F-4D97-AF65-F5344CB8AC3E}">
        <p14:creationId xmlns:p14="http://schemas.microsoft.com/office/powerpoint/2010/main" val="3174902189"/>
      </p:ext>
    </p:extLst>
  </p:cSld>
  <p:clrMapOvr>
    <a:masterClrMapping/>
  </p:clrMapOvr>
  <p:extLst>
    <p:ext uri="{DCECCB84-F9BA-43D5-87BE-67443E8EF086}">
      <p15:sldGuideLst xmlns:p15="http://schemas.microsoft.com/office/powerpoint/2012/main">
        <p15:guide id="1" orient="horz" pos="2304" userDrawn="1">
          <p15:clr>
            <a:srgbClr val="FBAE40"/>
          </p15:clr>
        </p15:guide>
        <p15:guide id="2" pos="40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Slide (5 Bullets)">
    <p:bg>
      <p:bgPr>
        <a:solidFill>
          <a:schemeClr val="bg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1380831-CB96-0E45-AC10-1CD48E176A73}"/>
              </a:ext>
            </a:extLst>
          </p:cNvPr>
          <p:cNvSpPr>
            <a:spLocks noGrp="1"/>
          </p:cNvSpPr>
          <p:nvPr>
            <p:ph type="title" hasCustomPrompt="1"/>
          </p:nvPr>
        </p:nvSpPr>
        <p:spPr>
          <a:xfrm>
            <a:off x="725850" y="342742"/>
            <a:ext cx="11551643" cy="915765"/>
          </a:xfrm>
        </p:spPr>
        <p:txBody>
          <a:bodyPr anchor="ctr">
            <a:noAutofit/>
          </a:bodyPr>
          <a:lstStyle>
            <a:lvl1pPr algn="ctr">
              <a:lnSpc>
                <a:spcPct val="100000"/>
              </a:lnSpc>
              <a:defRPr sz="3200" b="0" i="0">
                <a:solidFill>
                  <a:schemeClr val="accent1"/>
                </a:solidFill>
                <a:latin typeface="Century Gothic" panose="020B0502020202020204" pitchFamily="34" charset="0"/>
              </a:defRPr>
            </a:lvl1pPr>
          </a:lstStyle>
          <a:p>
            <a:r>
              <a:rPr lang="en-US" dirty="0"/>
              <a:t>Insert Headline</a:t>
            </a:r>
          </a:p>
        </p:txBody>
      </p:sp>
      <p:sp>
        <p:nvSpPr>
          <p:cNvPr id="20" name="Text Placeholder 4">
            <a:extLst>
              <a:ext uri="{FF2B5EF4-FFF2-40B4-BE49-F238E27FC236}">
                <a16:creationId xmlns:a16="http://schemas.microsoft.com/office/drawing/2014/main" id="{32446515-F592-7F43-85F0-8DF349C20CD1}"/>
              </a:ext>
            </a:extLst>
          </p:cNvPr>
          <p:cNvSpPr>
            <a:spLocks noGrp="1"/>
          </p:cNvSpPr>
          <p:nvPr>
            <p:ph type="body" sz="quarter" idx="19" hasCustomPrompt="1"/>
          </p:nvPr>
        </p:nvSpPr>
        <p:spPr>
          <a:xfrm>
            <a:off x="2186705" y="1541986"/>
            <a:ext cx="10090788" cy="313266"/>
          </a:xfrm>
        </p:spPr>
        <p:txBody>
          <a:bodyPr anchor="ctr">
            <a:noAutofit/>
          </a:bodyPr>
          <a:lstStyle>
            <a:lvl1pPr marL="0" indent="0" algn="l">
              <a:buFontTx/>
              <a:buNone/>
              <a:defRPr sz="2000">
                <a:solidFill>
                  <a:schemeClr val="tx1"/>
                </a:solidFill>
              </a:defRPr>
            </a:lvl1pPr>
            <a:lvl2pPr>
              <a:defRPr sz="1280">
                <a:solidFill>
                  <a:schemeClr val="bg1"/>
                </a:solidFill>
              </a:defRPr>
            </a:lvl2pPr>
            <a:lvl3pPr>
              <a:defRPr sz="1280">
                <a:solidFill>
                  <a:schemeClr val="bg1"/>
                </a:solidFill>
              </a:defRPr>
            </a:lvl3pPr>
            <a:lvl4pPr>
              <a:defRPr sz="1280">
                <a:solidFill>
                  <a:schemeClr val="bg1"/>
                </a:solidFill>
              </a:defRPr>
            </a:lvl4pPr>
            <a:lvl5pPr>
              <a:defRPr sz="1280">
                <a:solidFill>
                  <a:schemeClr val="bg1"/>
                </a:solidFill>
              </a:defRPr>
            </a:lvl5pPr>
          </a:lstStyle>
          <a:p>
            <a:pPr lvl="0"/>
            <a:r>
              <a:rPr lang="en-US" dirty="0"/>
              <a:t>Lorem Ipsum</a:t>
            </a:r>
          </a:p>
        </p:txBody>
      </p:sp>
      <p:sp>
        <p:nvSpPr>
          <p:cNvPr id="21" name="Text Placeholder 4">
            <a:extLst>
              <a:ext uri="{FF2B5EF4-FFF2-40B4-BE49-F238E27FC236}">
                <a16:creationId xmlns:a16="http://schemas.microsoft.com/office/drawing/2014/main" id="{9D1B1626-6732-0F4D-997E-C0530C924062}"/>
              </a:ext>
            </a:extLst>
          </p:cNvPr>
          <p:cNvSpPr>
            <a:spLocks noGrp="1"/>
          </p:cNvSpPr>
          <p:nvPr>
            <p:ph type="body" sz="quarter" idx="20" hasCustomPrompt="1"/>
          </p:nvPr>
        </p:nvSpPr>
        <p:spPr>
          <a:xfrm>
            <a:off x="3012835" y="2611698"/>
            <a:ext cx="9264658" cy="313266"/>
          </a:xfrm>
        </p:spPr>
        <p:txBody>
          <a:bodyPr anchor="ctr">
            <a:noAutofit/>
          </a:bodyPr>
          <a:lstStyle>
            <a:lvl1pPr marL="0" indent="0" algn="l">
              <a:buFontTx/>
              <a:buNone/>
              <a:defRPr sz="2000">
                <a:solidFill>
                  <a:schemeClr val="tx1"/>
                </a:solidFill>
              </a:defRPr>
            </a:lvl1pPr>
            <a:lvl2pPr>
              <a:defRPr sz="1280">
                <a:solidFill>
                  <a:schemeClr val="bg1"/>
                </a:solidFill>
              </a:defRPr>
            </a:lvl2pPr>
            <a:lvl3pPr>
              <a:defRPr sz="1280">
                <a:solidFill>
                  <a:schemeClr val="bg1"/>
                </a:solidFill>
              </a:defRPr>
            </a:lvl3pPr>
            <a:lvl4pPr>
              <a:defRPr sz="1280">
                <a:solidFill>
                  <a:schemeClr val="bg1"/>
                </a:solidFill>
              </a:defRPr>
            </a:lvl4pPr>
            <a:lvl5pPr>
              <a:defRPr sz="1280">
                <a:solidFill>
                  <a:schemeClr val="bg1"/>
                </a:solidFill>
              </a:defRPr>
            </a:lvl5pPr>
          </a:lstStyle>
          <a:p>
            <a:pPr lvl="0"/>
            <a:r>
              <a:rPr lang="en-US" dirty="0"/>
              <a:t>Lorem Ipsum</a:t>
            </a:r>
          </a:p>
        </p:txBody>
      </p:sp>
      <p:sp>
        <p:nvSpPr>
          <p:cNvPr id="22" name="Text Placeholder 4">
            <a:extLst>
              <a:ext uri="{FF2B5EF4-FFF2-40B4-BE49-F238E27FC236}">
                <a16:creationId xmlns:a16="http://schemas.microsoft.com/office/drawing/2014/main" id="{DA3A7F27-4863-9C41-AA90-041521461B00}"/>
              </a:ext>
            </a:extLst>
          </p:cNvPr>
          <p:cNvSpPr>
            <a:spLocks noGrp="1"/>
          </p:cNvSpPr>
          <p:nvPr>
            <p:ph type="body" sz="quarter" idx="21" hasCustomPrompt="1"/>
          </p:nvPr>
        </p:nvSpPr>
        <p:spPr>
          <a:xfrm>
            <a:off x="2381720" y="3676437"/>
            <a:ext cx="9895771" cy="313266"/>
          </a:xfrm>
        </p:spPr>
        <p:txBody>
          <a:bodyPr anchor="ctr">
            <a:noAutofit/>
          </a:bodyPr>
          <a:lstStyle>
            <a:lvl1pPr marL="0" indent="0" algn="l">
              <a:buFontTx/>
              <a:buNone/>
              <a:defRPr sz="2000">
                <a:solidFill>
                  <a:schemeClr val="tx1"/>
                </a:solidFill>
              </a:defRPr>
            </a:lvl1pPr>
            <a:lvl2pPr>
              <a:defRPr sz="1280">
                <a:solidFill>
                  <a:schemeClr val="bg1"/>
                </a:solidFill>
              </a:defRPr>
            </a:lvl2pPr>
            <a:lvl3pPr>
              <a:defRPr sz="1280">
                <a:solidFill>
                  <a:schemeClr val="bg1"/>
                </a:solidFill>
              </a:defRPr>
            </a:lvl3pPr>
            <a:lvl4pPr>
              <a:defRPr sz="1280">
                <a:solidFill>
                  <a:schemeClr val="bg1"/>
                </a:solidFill>
              </a:defRPr>
            </a:lvl4pPr>
            <a:lvl5pPr>
              <a:defRPr sz="1280">
                <a:solidFill>
                  <a:schemeClr val="bg1"/>
                </a:solidFill>
              </a:defRPr>
            </a:lvl5pPr>
          </a:lstStyle>
          <a:p>
            <a:pPr lvl="0"/>
            <a:r>
              <a:rPr lang="en-US" dirty="0"/>
              <a:t>Lorem Ipsum</a:t>
            </a:r>
          </a:p>
        </p:txBody>
      </p:sp>
      <p:sp>
        <p:nvSpPr>
          <p:cNvPr id="23" name="Text Placeholder 4">
            <a:extLst>
              <a:ext uri="{FF2B5EF4-FFF2-40B4-BE49-F238E27FC236}">
                <a16:creationId xmlns:a16="http://schemas.microsoft.com/office/drawing/2014/main" id="{CFC1E548-F570-CE4F-ACC3-C69DF193716D}"/>
              </a:ext>
            </a:extLst>
          </p:cNvPr>
          <p:cNvSpPr>
            <a:spLocks noGrp="1"/>
          </p:cNvSpPr>
          <p:nvPr>
            <p:ph type="body" sz="quarter" idx="22" hasCustomPrompt="1"/>
          </p:nvPr>
        </p:nvSpPr>
        <p:spPr>
          <a:xfrm>
            <a:off x="3012835" y="4737333"/>
            <a:ext cx="9264656" cy="313266"/>
          </a:xfrm>
        </p:spPr>
        <p:txBody>
          <a:bodyPr anchor="ctr">
            <a:noAutofit/>
          </a:bodyPr>
          <a:lstStyle>
            <a:lvl1pPr marL="0" indent="0" algn="l">
              <a:buFontTx/>
              <a:buNone/>
              <a:defRPr sz="2000">
                <a:solidFill>
                  <a:schemeClr val="tx1"/>
                </a:solidFill>
              </a:defRPr>
            </a:lvl1pPr>
            <a:lvl2pPr>
              <a:defRPr sz="1280">
                <a:solidFill>
                  <a:schemeClr val="bg1"/>
                </a:solidFill>
              </a:defRPr>
            </a:lvl2pPr>
            <a:lvl3pPr>
              <a:defRPr sz="1280">
                <a:solidFill>
                  <a:schemeClr val="bg1"/>
                </a:solidFill>
              </a:defRPr>
            </a:lvl3pPr>
            <a:lvl4pPr>
              <a:defRPr sz="1280">
                <a:solidFill>
                  <a:schemeClr val="bg1"/>
                </a:solidFill>
              </a:defRPr>
            </a:lvl4pPr>
            <a:lvl5pPr>
              <a:defRPr sz="1280">
                <a:solidFill>
                  <a:schemeClr val="bg1"/>
                </a:solidFill>
              </a:defRPr>
            </a:lvl5pPr>
          </a:lstStyle>
          <a:p>
            <a:pPr lvl="0"/>
            <a:r>
              <a:rPr lang="en-US" dirty="0"/>
              <a:t>Lorem Ipsum</a:t>
            </a:r>
          </a:p>
        </p:txBody>
      </p:sp>
      <p:sp>
        <p:nvSpPr>
          <p:cNvPr id="24" name="Text Placeholder 4">
            <a:extLst>
              <a:ext uri="{FF2B5EF4-FFF2-40B4-BE49-F238E27FC236}">
                <a16:creationId xmlns:a16="http://schemas.microsoft.com/office/drawing/2014/main" id="{9700D3EB-6CE7-EC46-86BF-7D8955EF5A6F}"/>
              </a:ext>
            </a:extLst>
          </p:cNvPr>
          <p:cNvSpPr>
            <a:spLocks noGrp="1"/>
          </p:cNvSpPr>
          <p:nvPr>
            <p:ph type="body" sz="quarter" idx="23" hasCustomPrompt="1"/>
          </p:nvPr>
        </p:nvSpPr>
        <p:spPr>
          <a:xfrm>
            <a:off x="2721166" y="5892592"/>
            <a:ext cx="9556324" cy="313266"/>
          </a:xfrm>
        </p:spPr>
        <p:txBody>
          <a:bodyPr anchor="ctr">
            <a:noAutofit/>
          </a:bodyPr>
          <a:lstStyle>
            <a:lvl1pPr marL="0" indent="0" algn="l">
              <a:buFontTx/>
              <a:buNone/>
              <a:defRPr sz="2000">
                <a:solidFill>
                  <a:schemeClr val="tx1"/>
                </a:solidFill>
              </a:defRPr>
            </a:lvl1pPr>
            <a:lvl2pPr>
              <a:defRPr sz="1280">
                <a:solidFill>
                  <a:schemeClr val="bg1"/>
                </a:solidFill>
              </a:defRPr>
            </a:lvl2pPr>
            <a:lvl3pPr>
              <a:defRPr sz="1280">
                <a:solidFill>
                  <a:schemeClr val="bg1"/>
                </a:solidFill>
              </a:defRPr>
            </a:lvl3pPr>
            <a:lvl4pPr>
              <a:defRPr sz="1280">
                <a:solidFill>
                  <a:schemeClr val="bg1"/>
                </a:solidFill>
              </a:defRPr>
            </a:lvl4pPr>
            <a:lvl5pPr>
              <a:defRPr sz="1280">
                <a:solidFill>
                  <a:schemeClr val="bg1"/>
                </a:solidFill>
              </a:defRPr>
            </a:lvl5pPr>
          </a:lstStyle>
          <a:p>
            <a:pPr lvl="0"/>
            <a:r>
              <a:rPr lang="en-US" dirty="0"/>
              <a:t>Lorem Ipsum</a:t>
            </a:r>
          </a:p>
        </p:txBody>
      </p:sp>
      <p:pic>
        <p:nvPicPr>
          <p:cNvPr id="3" name="Picture 2" descr="A picture containing clock&#10;&#10;Description automatically generated">
            <a:extLst>
              <a:ext uri="{FF2B5EF4-FFF2-40B4-BE49-F238E27FC236}">
                <a16:creationId xmlns:a16="http://schemas.microsoft.com/office/drawing/2014/main" id="{DEBE178B-86A8-A342-8375-1213CE7767A5}"/>
              </a:ext>
            </a:extLst>
          </p:cNvPr>
          <p:cNvPicPr>
            <a:picLocks noChangeAspect="1"/>
          </p:cNvPicPr>
          <p:nvPr userDrawn="1"/>
        </p:nvPicPr>
        <p:blipFill rotWithShape="1">
          <a:blip r:embed="rId2"/>
          <a:srcRect b="2709"/>
          <a:stretch/>
        </p:blipFill>
        <p:spPr>
          <a:xfrm>
            <a:off x="748904" y="1247005"/>
            <a:ext cx="2484195" cy="6068195"/>
          </a:xfrm>
          <a:prstGeom prst="rect">
            <a:avLst/>
          </a:prstGeom>
        </p:spPr>
      </p:pic>
      <p:pic>
        <p:nvPicPr>
          <p:cNvPr id="52" name="Graphic 51">
            <a:extLst>
              <a:ext uri="{FF2B5EF4-FFF2-40B4-BE49-F238E27FC236}">
                <a16:creationId xmlns:a16="http://schemas.microsoft.com/office/drawing/2014/main" id="{983FC2A5-06E4-E544-BF31-BF85B2A1D6C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06555" y="1093477"/>
            <a:ext cx="1475166" cy="1475166"/>
          </a:xfrm>
          <a:prstGeom prst="rect">
            <a:avLst/>
          </a:prstGeom>
        </p:spPr>
      </p:pic>
      <p:pic>
        <p:nvPicPr>
          <p:cNvPr id="53" name="Graphic 52">
            <a:extLst>
              <a:ext uri="{FF2B5EF4-FFF2-40B4-BE49-F238E27FC236}">
                <a16:creationId xmlns:a16="http://schemas.microsoft.com/office/drawing/2014/main" id="{D7D9D6AC-0762-BA49-B723-884A5E41960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757933" y="2149030"/>
            <a:ext cx="1475166" cy="1475166"/>
          </a:xfrm>
          <a:prstGeom prst="rect">
            <a:avLst/>
          </a:prstGeom>
        </p:spPr>
      </p:pic>
      <p:pic>
        <p:nvPicPr>
          <p:cNvPr id="54" name="Graphic 53">
            <a:extLst>
              <a:ext uri="{FF2B5EF4-FFF2-40B4-BE49-F238E27FC236}">
                <a16:creationId xmlns:a16="http://schemas.microsoft.com/office/drawing/2014/main" id="{854C03CB-124F-F64D-B1B7-79ED459F166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5847" y="3252120"/>
            <a:ext cx="1475166" cy="1475166"/>
          </a:xfrm>
          <a:prstGeom prst="rect">
            <a:avLst/>
          </a:prstGeom>
        </p:spPr>
      </p:pic>
      <p:pic>
        <p:nvPicPr>
          <p:cNvPr id="55" name="Graphic 54">
            <a:extLst>
              <a:ext uri="{FF2B5EF4-FFF2-40B4-BE49-F238E27FC236}">
                <a16:creationId xmlns:a16="http://schemas.microsoft.com/office/drawing/2014/main" id="{5574AA05-5D08-C54D-B180-9C507E4CFAF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718532" y="4285543"/>
            <a:ext cx="1475166" cy="1475166"/>
          </a:xfrm>
          <a:prstGeom prst="rect">
            <a:avLst/>
          </a:prstGeom>
        </p:spPr>
      </p:pic>
      <p:pic>
        <p:nvPicPr>
          <p:cNvPr id="56" name="Graphic 55">
            <a:extLst>
              <a:ext uri="{FF2B5EF4-FFF2-40B4-BE49-F238E27FC236}">
                <a16:creationId xmlns:a16="http://schemas.microsoft.com/office/drawing/2014/main" id="{538819ED-BC42-CA48-B7F7-923911434A0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430691" y="5468275"/>
            <a:ext cx="1475166" cy="1475166"/>
          </a:xfrm>
          <a:prstGeom prst="rect">
            <a:avLst/>
          </a:prstGeom>
        </p:spPr>
      </p:pic>
      <p:sp>
        <p:nvSpPr>
          <p:cNvPr id="15" name="Text Placeholder 25">
            <a:extLst>
              <a:ext uri="{FF2B5EF4-FFF2-40B4-BE49-F238E27FC236}">
                <a16:creationId xmlns:a16="http://schemas.microsoft.com/office/drawing/2014/main" id="{0DACC600-8CF4-9A43-9FB8-1CC5F677ADD2}"/>
              </a:ext>
            </a:extLst>
          </p:cNvPr>
          <p:cNvSpPr txBox="1">
            <a:spLocks/>
          </p:cNvSpPr>
          <p:nvPr userDrawn="1"/>
        </p:nvSpPr>
        <p:spPr>
          <a:xfrm>
            <a:off x="11684723" y="6883026"/>
            <a:ext cx="1146048" cy="382919"/>
          </a:xfrm>
          <a:prstGeom prst="rect">
            <a:avLst/>
          </a:prstGeom>
        </p:spPr>
        <p:txBody>
          <a:bodyPr anchor="ctr"/>
          <a:lstStyle>
            <a:lvl1pPr marL="0" indent="0" algn="ctr" defTabSz="914400" rtl="0" eaLnBrk="1" latinLnBrk="0" hangingPunct="1">
              <a:lnSpc>
                <a:spcPct val="90000"/>
              </a:lnSpc>
              <a:spcBef>
                <a:spcPts val="1000"/>
              </a:spcBef>
              <a:buFont typeface="Arial"/>
              <a:buNone/>
              <a:defRPr sz="1200" b="0" kern="1200" spc="0">
                <a:solidFill>
                  <a:schemeClr val="tx1"/>
                </a:solidFill>
                <a:latin typeface="Georgia" charset="0"/>
                <a:ea typeface="Georgia" charset="0"/>
                <a:cs typeface="Georgia" charset="0"/>
              </a:defRPr>
            </a:lvl1pPr>
            <a:lvl2pPr marL="0" indent="0" algn="l" defTabSz="914400" rtl="0" eaLnBrk="1" latinLnBrk="0" hangingPunct="1">
              <a:lnSpc>
                <a:spcPct val="120000"/>
              </a:lnSpc>
              <a:spcBef>
                <a:spcPts val="500"/>
              </a:spcBef>
              <a:buFont typeface="Arial"/>
              <a:buNone/>
              <a:defRPr sz="2800" b="0" kern="1200">
                <a:solidFill>
                  <a:schemeClr val="tx1"/>
                </a:solidFill>
                <a:latin typeface="Century Gothic" charset="0"/>
                <a:ea typeface="Century Gothic" charset="0"/>
                <a:cs typeface="Century Gothic" charset="0"/>
              </a:defRPr>
            </a:lvl2pPr>
            <a:lvl3pPr marL="0" indent="0" algn="l" defTabSz="914400" rtl="0" eaLnBrk="1" latinLnBrk="0" hangingPunct="1">
              <a:lnSpc>
                <a:spcPct val="120000"/>
              </a:lnSpc>
              <a:spcBef>
                <a:spcPts val="500"/>
              </a:spcBef>
              <a:buFont typeface="Arial" charset="0"/>
              <a:buNone/>
              <a:defRPr sz="2800" b="1" i="0" kern="1200">
                <a:solidFill>
                  <a:schemeClr val="accent2">
                    <a:lumMod val="75000"/>
                  </a:schemeClr>
                </a:solidFill>
                <a:latin typeface="Century Gothic" charset="0"/>
                <a:ea typeface="Century Gothic" charset="0"/>
                <a:cs typeface="Century Gothic" charset="0"/>
              </a:defRPr>
            </a:lvl3pPr>
            <a:lvl4pPr marL="0" indent="0" algn="l" defTabSz="914400" rtl="0" eaLnBrk="1" latinLnBrk="0" hangingPunct="1">
              <a:lnSpc>
                <a:spcPct val="120000"/>
              </a:lnSpc>
              <a:spcBef>
                <a:spcPts val="500"/>
              </a:spcBef>
              <a:buFont typeface="Arial" charset="0"/>
              <a:buNone/>
              <a:defRPr sz="2800" b="1" i="0" kern="1200">
                <a:solidFill>
                  <a:schemeClr val="tx1">
                    <a:lumMod val="60000"/>
                    <a:lumOff val="40000"/>
                  </a:schemeClr>
                </a:solidFill>
                <a:latin typeface="Century Gothic" charset="0"/>
                <a:ea typeface="Century Gothic" charset="0"/>
                <a:cs typeface="Century Gothic" charset="0"/>
              </a:defRPr>
            </a:lvl4pPr>
            <a:lvl5pPr marL="0" indent="0" algn="l" defTabSz="914400" rtl="0" eaLnBrk="1" latinLnBrk="0" hangingPunct="1">
              <a:lnSpc>
                <a:spcPct val="120000"/>
              </a:lnSpc>
              <a:spcBef>
                <a:spcPts val="500"/>
              </a:spcBef>
              <a:buFont typeface="Arial" charset="0"/>
              <a:buNone/>
              <a:defRPr sz="2800" kern="1200">
                <a:solidFill>
                  <a:schemeClr val="tx1"/>
                </a:solidFill>
                <a:latin typeface="Century Gothic" charset="0"/>
                <a:ea typeface="Century Gothic" charset="0"/>
                <a:cs typeface="Century Gothic"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r" fontAlgn="auto">
              <a:spcAft>
                <a:spcPts val="0"/>
              </a:spcAft>
              <a:defRPr/>
            </a:pPr>
            <a:fld id="{053B1222-81AA-4543-88B1-5A41C633338E}" type="slidenum">
              <a:rPr lang="en-US" sz="800" b="0" i="0" smtClean="0">
                <a:solidFill>
                  <a:srgbClr val="595F70"/>
                </a:solidFill>
                <a:latin typeface="Century Gothic" panose="020B0502020202020204" pitchFamily="34" charset="0"/>
                <a:ea typeface="Century Gothic" charset="0"/>
                <a:cs typeface="Century Gothic" charset="0"/>
              </a:rPr>
              <a:pPr algn="r" fontAlgn="auto">
                <a:spcAft>
                  <a:spcPts val="0"/>
                </a:spcAft>
                <a:defRPr/>
              </a:pPr>
              <a:t>‹#›</a:t>
            </a:fld>
            <a:endParaRPr lang="en-US" sz="800" b="0" i="0" dirty="0">
              <a:solidFill>
                <a:srgbClr val="595F70"/>
              </a:solidFill>
              <a:latin typeface="Century Gothic" panose="020B0502020202020204" pitchFamily="34" charset="0"/>
              <a:ea typeface="Century Gothic" charset="0"/>
              <a:cs typeface="Century Gothic" charset="0"/>
            </a:endParaRPr>
          </a:p>
        </p:txBody>
      </p:sp>
    </p:spTree>
    <p:extLst>
      <p:ext uri="{BB962C8B-B14F-4D97-AF65-F5344CB8AC3E}">
        <p14:creationId xmlns:p14="http://schemas.microsoft.com/office/powerpoint/2010/main" val="2383333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umber Slide w/ Light Grey Background">
    <p:bg>
      <p:bgPr>
        <a:solidFill>
          <a:schemeClr val="bg2"/>
        </a:solidFill>
        <a:effectLst/>
      </p:bgPr>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3BA5036F-06E8-DB49-95EC-0B5DD444C047}"/>
              </a:ext>
            </a:extLst>
          </p:cNvPr>
          <p:cNvSpPr>
            <a:spLocks noGrp="1"/>
          </p:cNvSpPr>
          <p:nvPr>
            <p:ph idx="1" hasCustomPrompt="1"/>
          </p:nvPr>
        </p:nvSpPr>
        <p:spPr>
          <a:xfrm>
            <a:off x="8308426" y="2361086"/>
            <a:ext cx="4353008" cy="2568548"/>
          </a:xfrm>
        </p:spPr>
        <p:txBody>
          <a:bodyPr>
            <a:normAutofit/>
          </a:bodyPr>
          <a:lstStyle>
            <a:lvl1pPr marL="0" indent="0">
              <a:buFont typeface="Arial" panose="020B0604020202020204" pitchFamily="34" charset="0"/>
              <a:buNone/>
              <a:defRPr sz="3600">
                <a:solidFill>
                  <a:schemeClr val="bg2">
                    <a:lumMod val="10000"/>
                  </a:schemeClr>
                </a:solidFill>
              </a:defRPr>
            </a:lvl1pPr>
            <a:lvl2pPr marL="487695" indent="0">
              <a:buFont typeface="Arial" panose="020B0604020202020204" pitchFamily="34" charset="0"/>
              <a:buNone/>
              <a:defRPr sz="2000">
                <a:solidFill>
                  <a:schemeClr val="bg2">
                    <a:lumMod val="10000"/>
                  </a:schemeClr>
                </a:solidFill>
              </a:defRPr>
            </a:lvl2pPr>
            <a:lvl3pPr marL="780313" indent="0">
              <a:buFont typeface="Arial" panose="020B0604020202020204" pitchFamily="34" charset="0"/>
              <a:buNone/>
              <a:defRPr sz="1800">
                <a:solidFill>
                  <a:schemeClr val="bg2">
                    <a:lumMod val="10000"/>
                  </a:schemeClr>
                </a:solidFill>
              </a:defRPr>
            </a:lvl3pPr>
            <a:lvl4pPr marL="1072930" indent="0">
              <a:buFont typeface="Arial" panose="020B0604020202020204" pitchFamily="34" charset="0"/>
              <a:buNone/>
              <a:defRPr sz="1600">
                <a:solidFill>
                  <a:schemeClr val="bg2">
                    <a:lumMod val="10000"/>
                  </a:schemeClr>
                </a:solidFill>
              </a:defRPr>
            </a:lvl4pPr>
            <a:lvl5pPr marL="1365547" indent="0">
              <a:buFont typeface="Arial" panose="020B0604020202020204" pitchFamily="34" charset="0"/>
              <a:buNone/>
              <a:defRPr sz="1400">
                <a:solidFill>
                  <a:schemeClr val="bg2">
                    <a:lumMod val="10000"/>
                  </a:schemeClr>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4" name="Text Placeholder 25">
            <a:extLst>
              <a:ext uri="{FF2B5EF4-FFF2-40B4-BE49-F238E27FC236}">
                <a16:creationId xmlns:a16="http://schemas.microsoft.com/office/drawing/2014/main" id="{CD81A077-50A2-454A-A875-9EDA44BCA14A}"/>
              </a:ext>
            </a:extLst>
          </p:cNvPr>
          <p:cNvSpPr txBox="1">
            <a:spLocks/>
          </p:cNvSpPr>
          <p:nvPr userDrawn="1"/>
        </p:nvSpPr>
        <p:spPr>
          <a:xfrm>
            <a:off x="11684723" y="6883026"/>
            <a:ext cx="1146048" cy="382919"/>
          </a:xfrm>
          <a:prstGeom prst="rect">
            <a:avLst/>
          </a:prstGeom>
        </p:spPr>
        <p:txBody>
          <a:bodyPr anchor="ctr"/>
          <a:lstStyle>
            <a:lvl1pPr marL="0" indent="0" algn="ctr" defTabSz="914400" rtl="0" eaLnBrk="1" latinLnBrk="0" hangingPunct="1">
              <a:lnSpc>
                <a:spcPct val="90000"/>
              </a:lnSpc>
              <a:spcBef>
                <a:spcPts val="1000"/>
              </a:spcBef>
              <a:buFont typeface="Arial"/>
              <a:buNone/>
              <a:defRPr sz="1200" b="0" kern="1200" spc="0">
                <a:solidFill>
                  <a:schemeClr val="tx1"/>
                </a:solidFill>
                <a:latin typeface="Georgia" charset="0"/>
                <a:ea typeface="Georgia" charset="0"/>
                <a:cs typeface="Georgia" charset="0"/>
              </a:defRPr>
            </a:lvl1pPr>
            <a:lvl2pPr marL="0" indent="0" algn="l" defTabSz="914400" rtl="0" eaLnBrk="1" latinLnBrk="0" hangingPunct="1">
              <a:lnSpc>
                <a:spcPct val="120000"/>
              </a:lnSpc>
              <a:spcBef>
                <a:spcPts val="500"/>
              </a:spcBef>
              <a:buFont typeface="Arial"/>
              <a:buNone/>
              <a:defRPr sz="2800" b="0" kern="1200">
                <a:solidFill>
                  <a:schemeClr val="tx1"/>
                </a:solidFill>
                <a:latin typeface="Century Gothic" charset="0"/>
                <a:ea typeface="Century Gothic" charset="0"/>
                <a:cs typeface="Century Gothic" charset="0"/>
              </a:defRPr>
            </a:lvl2pPr>
            <a:lvl3pPr marL="0" indent="0" algn="l" defTabSz="914400" rtl="0" eaLnBrk="1" latinLnBrk="0" hangingPunct="1">
              <a:lnSpc>
                <a:spcPct val="120000"/>
              </a:lnSpc>
              <a:spcBef>
                <a:spcPts val="500"/>
              </a:spcBef>
              <a:buFont typeface="Arial" charset="0"/>
              <a:buNone/>
              <a:defRPr sz="2800" b="1" i="0" kern="1200">
                <a:solidFill>
                  <a:schemeClr val="accent2">
                    <a:lumMod val="75000"/>
                  </a:schemeClr>
                </a:solidFill>
                <a:latin typeface="Century Gothic" charset="0"/>
                <a:ea typeface="Century Gothic" charset="0"/>
                <a:cs typeface="Century Gothic" charset="0"/>
              </a:defRPr>
            </a:lvl3pPr>
            <a:lvl4pPr marL="0" indent="0" algn="l" defTabSz="914400" rtl="0" eaLnBrk="1" latinLnBrk="0" hangingPunct="1">
              <a:lnSpc>
                <a:spcPct val="120000"/>
              </a:lnSpc>
              <a:spcBef>
                <a:spcPts val="500"/>
              </a:spcBef>
              <a:buFont typeface="Arial" charset="0"/>
              <a:buNone/>
              <a:defRPr sz="2800" b="1" i="0" kern="1200">
                <a:solidFill>
                  <a:schemeClr val="tx1">
                    <a:lumMod val="60000"/>
                    <a:lumOff val="40000"/>
                  </a:schemeClr>
                </a:solidFill>
                <a:latin typeface="Century Gothic" charset="0"/>
                <a:ea typeface="Century Gothic" charset="0"/>
                <a:cs typeface="Century Gothic" charset="0"/>
              </a:defRPr>
            </a:lvl4pPr>
            <a:lvl5pPr marL="0" indent="0" algn="l" defTabSz="914400" rtl="0" eaLnBrk="1" latinLnBrk="0" hangingPunct="1">
              <a:lnSpc>
                <a:spcPct val="120000"/>
              </a:lnSpc>
              <a:spcBef>
                <a:spcPts val="500"/>
              </a:spcBef>
              <a:buFont typeface="Arial" charset="0"/>
              <a:buNone/>
              <a:defRPr sz="2800" kern="1200">
                <a:solidFill>
                  <a:schemeClr val="tx1"/>
                </a:solidFill>
                <a:latin typeface="Century Gothic" charset="0"/>
                <a:ea typeface="Century Gothic" charset="0"/>
                <a:cs typeface="Century Gothic"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r" fontAlgn="auto">
              <a:spcAft>
                <a:spcPts val="0"/>
              </a:spcAft>
              <a:defRPr/>
            </a:pPr>
            <a:fld id="{053B1222-81AA-4543-88B1-5A41C633338E}" type="slidenum">
              <a:rPr lang="en-US" sz="800" b="0" i="0" smtClean="0">
                <a:solidFill>
                  <a:srgbClr val="595F70"/>
                </a:solidFill>
                <a:latin typeface="Century Gothic" panose="020B0502020202020204" pitchFamily="34" charset="0"/>
                <a:ea typeface="Century Gothic" charset="0"/>
                <a:cs typeface="Century Gothic" charset="0"/>
              </a:rPr>
              <a:pPr algn="r" fontAlgn="auto">
                <a:spcAft>
                  <a:spcPts val="0"/>
                </a:spcAft>
                <a:defRPr/>
              </a:pPr>
              <a:t>‹#›</a:t>
            </a:fld>
            <a:endParaRPr lang="en-US" sz="800" b="0" i="0" dirty="0">
              <a:solidFill>
                <a:srgbClr val="595F70"/>
              </a:solidFill>
              <a:latin typeface="Century Gothic" panose="020B0502020202020204" pitchFamily="34" charset="0"/>
              <a:ea typeface="Century Gothic" charset="0"/>
              <a:cs typeface="Century Gothic" charset="0"/>
            </a:endParaRPr>
          </a:p>
        </p:txBody>
      </p:sp>
      <p:pic>
        <p:nvPicPr>
          <p:cNvPr id="3" name="Graphic 2">
            <a:extLst>
              <a:ext uri="{FF2B5EF4-FFF2-40B4-BE49-F238E27FC236}">
                <a16:creationId xmlns:a16="http://schemas.microsoft.com/office/drawing/2014/main" id="{7402A9A6-F42E-334C-956E-FF1A4DC900E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2042" y="196474"/>
            <a:ext cx="7588777" cy="7315200"/>
          </a:xfrm>
          <a:prstGeom prst="rect">
            <a:avLst/>
          </a:prstGeom>
        </p:spPr>
      </p:pic>
      <p:pic>
        <p:nvPicPr>
          <p:cNvPr id="5" name="Graphic 4">
            <a:extLst>
              <a:ext uri="{FF2B5EF4-FFF2-40B4-BE49-F238E27FC236}">
                <a16:creationId xmlns:a16="http://schemas.microsoft.com/office/drawing/2014/main" id="{6D61BF39-6F35-6F4B-B694-A446C912642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0090"/>
          <a:stretch/>
        </p:blipFill>
        <p:spPr>
          <a:xfrm>
            <a:off x="-1" y="3048000"/>
            <a:ext cx="2396683" cy="4267200"/>
          </a:xfrm>
          <a:prstGeom prst="rect">
            <a:avLst/>
          </a:prstGeom>
        </p:spPr>
      </p:pic>
      <p:pic>
        <p:nvPicPr>
          <p:cNvPr id="6" name="Graphic 5">
            <a:extLst>
              <a:ext uri="{FF2B5EF4-FFF2-40B4-BE49-F238E27FC236}">
                <a16:creationId xmlns:a16="http://schemas.microsoft.com/office/drawing/2014/main" id="{C6DCBD2F-ED11-7745-9DE4-9650DB4B4D5D}"/>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32615"/>
          <a:stretch/>
        </p:blipFill>
        <p:spPr>
          <a:xfrm>
            <a:off x="6236040" y="0"/>
            <a:ext cx="4000500" cy="2875417"/>
          </a:xfrm>
          <a:prstGeom prst="rect">
            <a:avLst/>
          </a:prstGeom>
        </p:spPr>
      </p:pic>
      <p:sp>
        <p:nvSpPr>
          <p:cNvPr id="7" name="Rounded Rectangle 6">
            <a:extLst>
              <a:ext uri="{FF2B5EF4-FFF2-40B4-BE49-F238E27FC236}">
                <a16:creationId xmlns:a16="http://schemas.microsoft.com/office/drawing/2014/main" id="{173CCA55-045C-584A-8BE5-E0411C8F113C}"/>
              </a:ext>
            </a:extLst>
          </p:cNvPr>
          <p:cNvSpPr/>
          <p:nvPr userDrawn="1"/>
        </p:nvSpPr>
        <p:spPr>
          <a:xfrm>
            <a:off x="1446027" y="1839432"/>
            <a:ext cx="5335227" cy="3306725"/>
          </a:xfrm>
          <a:prstGeom prst="roundRect">
            <a:avLst>
              <a:gd name="adj" fmla="val 0"/>
            </a:avLst>
          </a:prstGeom>
          <a:solidFill>
            <a:schemeClr val="bg1"/>
          </a:solidFill>
          <a:ln w="12700">
            <a:solidFill>
              <a:schemeClr val="bg1"/>
            </a:solidFill>
          </a:ln>
          <a:effectLst>
            <a:outerShdw blurRad="127000" dist="38100" dir="2700000" algn="tl" rotWithShape="0">
              <a:schemeClr val="accent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ntent Placeholder 2">
            <a:extLst>
              <a:ext uri="{FF2B5EF4-FFF2-40B4-BE49-F238E27FC236}">
                <a16:creationId xmlns:a16="http://schemas.microsoft.com/office/drawing/2014/main" id="{55C83E40-542D-AB47-97ED-BC89BC9A0CFD}"/>
              </a:ext>
            </a:extLst>
          </p:cNvPr>
          <p:cNvSpPr>
            <a:spLocks noGrp="1"/>
          </p:cNvSpPr>
          <p:nvPr>
            <p:ph idx="10" hasCustomPrompt="1"/>
          </p:nvPr>
        </p:nvSpPr>
        <p:spPr>
          <a:xfrm>
            <a:off x="1446027" y="1839431"/>
            <a:ext cx="5335227" cy="3306725"/>
          </a:xfrm>
        </p:spPr>
        <p:txBody>
          <a:bodyPr anchor="ctr">
            <a:noAutofit/>
          </a:bodyPr>
          <a:lstStyle>
            <a:lvl1pPr marL="0" indent="0" algn="ctr">
              <a:buFont typeface="Arial" panose="020B0604020202020204" pitchFamily="34" charset="0"/>
              <a:buNone/>
              <a:defRPr sz="13800">
                <a:solidFill>
                  <a:schemeClr val="accent3"/>
                </a:solidFill>
              </a:defRPr>
            </a:lvl1pPr>
            <a:lvl2pPr marL="487695" indent="0">
              <a:buFont typeface="Arial" panose="020B0604020202020204" pitchFamily="34" charset="0"/>
              <a:buNone/>
              <a:defRPr sz="2000">
                <a:solidFill>
                  <a:schemeClr val="bg2">
                    <a:lumMod val="10000"/>
                  </a:schemeClr>
                </a:solidFill>
              </a:defRPr>
            </a:lvl2pPr>
            <a:lvl3pPr marL="780313" indent="0">
              <a:buFont typeface="Arial" panose="020B0604020202020204" pitchFamily="34" charset="0"/>
              <a:buNone/>
              <a:defRPr sz="1800">
                <a:solidFill>
                  <a:schemeClr val="bg2">
                    <a:lumMod val="10000"/>
                  </a:schemeClr>
                </a:solidFill>
              </a:defRPr>
            </a:lvl3pPr>
            <a:lvl4pPr marL="1072930" indent="0">
              <a:buFont typeface="Arial" panose="020B0604020202020204" pitchFamily="34" charset="0"/>
              <a:buNone/>
              <a:defRPr sz="1600">
                <a:solidFill>
                  <a:schemeClr val="bg2">
                    <a:lumMod val="10000"/>
                  </a:schemeClr>
                </a:solidFill>
              </a:defRPr>
            </a:lvl4pPr>
            <a:lvl5pPr marL="1365547" indent="0">
              <a:buFont typeface="Arial" panose="020B0604020202020204" pitchFamily="34" charset="0"/>
              <a:buNone/>
              <a:defRPr sz="1400">
                <a:solidFill>
                  <a:schemeClr val="bg2">
                    <a:lumMod val="10000"/>
                  </a:schemeClr>
                </a:solidFill>
              </a:defRPr>
            </a:lvl5pPr>
          </a:lstStyle>
          <a:p>
            <a:pPr lvl="0"/>
            <a:r>
              <a:rPr lang="en-US" dirty="0"/>
              <a:t>###</a:t>
            </a:r>
          </a:p>
        </p:txBody>
      </p:sp>
    </p:spTree>
    <p:extLst>
      <p:ext uri="{BB962C8B-B14F-4D97-AF65-F5344CB8AC3E}">
        <p14:creationId xmlns:p14="http://schemas.microsoft.com/office/powerpoint/2010/main" val="2769893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edia Slide">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CBF9EB6F-D286-AB4B-B461-6B405A200357}"/>
              </a:ext>
            </a:extLst>
          </p:cNvPr>
          <p:cNvSpPr>
            <a:spLocks noGrp="1"/>
          </p:cNvSpPr>
          <p:nvPr>
            <p:ph idx="10" hasCustomPrompt="1"/>
          </p:nvPr>
        </p:nvSpPr>
        <p:spPr>
          <a:xfrm>
            <a:off x="725850" y="1258507"/>
            <a:ext cx="11553101" cy="5330255"/>
          </a:xfrm>
        </p:spPr>
        <p:txBody>
          <a:bodyPr anchor="ctr">
            <a:normAutofit/>
          </a:bodyPr>
          <a:lstStyle>
            <a:lvl1pPr marL="0" indent="0" algn="ctr">
              <a:buFont typeface="Arial" panose="020B0604020202020204" pitchFamily="34" charset="0"/>
              <a:buNone/>
              <a:defRPr sz="2133">
                <a:solidFill>
                  <a:srgbClr val="5D5D5D"/>
                </a:solidFill>
              </a:defRPr>
            </a:lvl1pPr>
            <a:lvl2pPr marL="487695" indent="0" algn="ctr">
              <a:buFont typeface="Arial" panose="020B0604020202020204" pitchFamily="34" charset="0"/>
              <a:buNone/>
              <a:defRPr/>
            </a:lvl2pPr>
            <a:lvl3pPr marL="975390" indent="0" algn="ctr">
              <a:buFont typeface="Arial" panose="020B0604020202020204" pitchFamily="34" charset="0"/>
              <a:buNone/>
              <a:defRPr/>
            </a:lvl3pPr>
            <a:lvl4pPr marL="1463086" indent="0" algn="ctr">
              <a:buFont typeface="Arial" panose="020B0604020202020204" pitchFamily="34" charset="0"/>
              <a:buNone/>
              <a:defRPr/>
            </a:lvl4pPr>
            <a:lvl5pPr marL="1950781" indent="0" algn="ctr">
              <a:buFont typeface="Arial" panose="020B0604020202020204" pitchFamily="34" charset="0"/>
              <a:buNone/>
              <a:defRPr/>
            </a:lvl5pPr>
          </a:lstStyle>
          <a:p>
            <a:pPr lvl="0"/>
            <a:r>
              <a:rPr lang="en-US" dirty="0"/>
              <a:t>Click to Insert Media</a:t>
            </a:r>
          </a:p>
        </p:txBody>
      </p:sp>
      <p:sp>
        <p:nvSpPr>
          <p:cNvPr id="9" name="Title 1">
            <a:extLst>
              <a:ext uri="{FF2B5EF4-FFF2-40B4-BE49-F238E27FC236}">
                <a16:creationId xmlns:a16="http://schemas.microsoft.com/office/drawing/2014/main" id="{61380831-CB96-0E45-AC10-1CD48E176A73}"/>
              </a:ext>
            </a:extLst>
          </p:cNvPr>
          <p:cNvSpPr>
            <a:spLocks noGrp="1"/>
          </p:cNvSpPr>
          <p:nvPr>
            <p:ph type="title" hasCustomPrompt="1"/>
          </p:nvPr>
        </p:nvSpPr>
        <p:spPr>
          <a:xfrm>
            <a:off x="725850" y="342742"/>
            <a:ext cx="11553101" cy="915765"/>
          </a:xfrm>
        </p:spPr>
        <p:txBody>
          <a:bodyPr anchor="ctr">
            <a:noAutofit/>
          </a:bodyPr>
          <a:lstStyle>
            <a:lvl1pPr algn="ctr">
              <a:lnSpc>
                <a:spcPct val="100000"/>
              </a:lnSpc>
              <a:defRPr sz="3200" b="0" i="0">
                <a:solidFill>
                  <a:schemeClr val="accent1"/>
                </a:solidFill>
                <a:latin typeface="Century Gothic" panose="020B0502020202020204" pitchFamily="34" charset="0"/>
              </a:defRPr>
            </a:lvl1pPr>
          </a:lstStyle>
          <a:p>
            <a:r>
              <a:rPr lang="en-US" dirty="0"/>
              <a:t>Insert Headline</a:t>
            </a:r>
          </a:p>
        </p:txBody>
      </p:sp>
      <p:sp>
        <p:nvSpPr>
          <p:cNvPr id="5" name="Text Placeholder 25">
            <a:extLst>
              <a:ext uri="{FF2B5EF4-FFF2-40B4-BE49-F238E27FC236}">
                <a16:creationId xmlns:a16="http://schemas.microsoft.com/office/drawing/2014/main" id="{9AF0761C-6AA9-D843-B308-4CBDA8AAB52A}"/>
              </a:ext>
            </a:extLst>
          </p:cNvPr>
          <p:cNvSpPr txBox="1">
            <a:spLocks/>
          </p:cNvSpPr>
          <p:nvPr userDrawn="1"/>
        </p:nvSpPr>
        <p:spPr>
          <a:xfrm>
            <a:off x="11684723" y="6883026"/>
            <a:ext cx="1146048" cy="382919"/>
          </a:xfrm>
          <a:prstGeom prst="rect">
            <a:avLst/>
          </a:prstGeom>
        </p:spPr>
        <p:txBody>
          <a:bodyPr anchor="ctr"/>
          <a:lstStyle>
            <a:lvl1pPr marL="0" indent="0" algn="ctr" defTabSz="914400" rtl="0" eaLnBrk="1" latinLnBrk="0" hangingPunct="1">
              <a:lnSpc>
                <a:spcPct val="90000"/>
              </a:lnSpc>
              <a:spcBef>
                <a:spcPts val="1000"/>
              </a:spcBef>
              <a:buFont typeface="Arial"/>
              <a:buNone/>
              <a:defRPr sz="1200" b="0" kern="1200" spc="0">
                <a:solidFill>
                  <a:schemeClr val="tx1"/>
                </a:solidFill>
                <a:latin typeface="Georgia" charset="0"/>
                <a:ea typeface="Georgia" charset="0"/>
                <a:cs typeface="Georgia" charset="0"/>
              </a:defRPr>
            </a:lvl1pPr>
            <a:lvl2pPr marL="0" indent="0" algn="l" defTabSz="914400" rtl="0" eaLnBrk="1" latinLnBrk="0" hangingPunct="1">
              <a:lnSpc>
                <a:spcPct val="120000"/>
              </a:lnSpc>
              <a:spcBef>
                <a:spcPts val="500"/>
              </a:spcBef>
              <a:buFont typeface="Arial"/>
              <a:buNone/>
              <a:defRPr sz="2800" b="0" kern="1200">
                <a:solidFill>
                  <a:schemeClr val="tx1"/>
                </a:solidFill>
                <a:latin typeface="Century Gothic" charset="0"/>
                <a:ea typeface="Century Gothic" charset="0"/>
                <a:cs typeface="Century Gothic" charset="0"/>
              </a:defRPr>
            </a:lvl2pPr>
            <a:lvl3pPr marL="0" indent="0" algn="l" defTabSz="914400" rtl="0" eaLnBrk="1" latinLnBrk="0" hangingPunct="1">
              <a:lnSpc>
                <a:spcPct val="120000"/>
              </a:lnSpc>
              <a:spcBef>
                <a:spcPts val="500"/>
              </a:spcBef>
              <a:buFont typeface="Arial" charset="0"/>
              <a:buNone/>
              <a:defRPr sz="2800" b="1" i="0" kern="1200">
                <a:solidFill>
                  <a:schemeClr val="accent2">
                    <a:lumMod val="75000"/>
                  </a:schemeClr>
                </a:solidFill>
                <a:latin typeface="Century Gothic" charset="0"/>
                <a:ea typeface="Century Gothic" charset="0"/>
                <a:cs typeface="Century Gothic" charset="0"/>
              </a:defRPr>
            </a:lvl3pPr>
            <a:lvl4pPr marL="0" indent="0" algn="l" defTabSz="914400" rtl="0" eaLnBrk="1" latinLnBrk="0" hangingPunct="1">
              <a:lnSpc>
                <a:spcPct val="120000"/>
              </a:lnSpc>
              <a:spcBef>
                <a:spcPts val="500"/>
              </a:spcBef>
              <a:buFont typeface="Arial" charset="0"/>
              <a:buNone/>
              <a:defRPr sz="2800" b="1" i="0" kern="1200">
                <a:solidFill>
                  <a:schemeClr val="tx1">
                    <a:lumMod val="60000"/>
                    <a:lumOff val="40000"/>
                  </a:schemeClr>
                </a:solidFill>
                <a:latin typeface="Century Gothic" charset="0"/>
                <a:ea typeface="Century Gothic" charset="0"/>
                <a:cs typeface="Century Gothic" charset="0"/>
              </a:defRPr>
            </a:lvl4pPr>
            <a:lvl5pPr marL="0" indent="0" algn="l" defTabSz="914400" rtl="0" eaLnBrk="1" latinLnBrk="0" hangingPunct="1">
              <a:lnSpc>
                <a:spcPct val="120000"/>
              </a:lnSpc>
              <a:spcBef>
                <a:spcPts val="500"/>
              </a:spcBef>
              <a:buFont typeface="Arial" charset="0"/>
              <a:buNone/>
              <a:defRPr sz="2800" kern="1200">
                <a:solidFill>
                  <a:schemeClr val="tx1"/>
                </a:solidFill>
                <a:latin typeface="Century Gothic" charset="0"/>
                <a:ea typeface="Century Gothic" charset="0"/>
                <a:cs typeface="Century Gothic"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r" fontAlgn="auto">
              <a:spcAft>
                <a:spcPts val="0"/>
              </a:spcAft>
              <a:defRPr/>
            </a:pPr>
            <a:fld id="{053B1222-81AA-4543-88B1-5A41C633338E}" type="slidenum">
              <a:rPr lang="en-US" sz="800" b="0" i="0" smtClean="0">
                <a:solidFill>
                  <a:srgbClr val="595F70"/>
                </a:solidFill>
                <a:latin typeface="Century Gothic" panose="020B0502020202020204" pitchFamily="34" charset="0"/>
                <a:ea typeface="Century Gothic" charset="0"/>
                <a:cs typeface="Century Gothic" charset="0"/>
              </a:rPr>
              <a:pPr algn="r" fontAlgn="auto">
                <a:spcAft>
                  <a:spcPts val="0"/>
                </a:spcAft>
                <a:defRPr/>
              </a:pPr>
              <a:t>‹#›</a:t>
            </a:fld>
            <a:endParaRPr lang="en-US" sz="800" b="0" i="0" dirty="0">
              <a:solidFill>
                <a:srgbClr val="595F70"/>
              </a:solidFill>
              <a:latin typeface="Century Gothic" panose="020B0502020202020204" pitchFamily="34" charset="0"/>
              <a:ea typeface="Century Gothic" charset="0"/>
              <a:cs typeface="Century Gothic" charset="0"/>
            </a:endParaRPr>
          </a:p>
        </p:txBody>
      </p:sp>
      <p:pic>
        <p:nvPicPr>
          <p:cNvPr id="6" name="Picture 5" descr="A picture containing sitting, black, blue&#10;&#10;Description automatically generated">
            <a:extLst>
              <a:ext uri="{FF2B5EF4-FFF2-40B4-BE49-F238E27FC236}">
                <a16:creationId xmlns:a16="http://schemas.microsoft.com/office/drawing/2014/main" id="{6572D6F6-2CD0-5C46-86DE-8214356715B1}"/>
              </a:ext>
            </a:extLst>
          </p:cNvPr>
          <p:cNvPicPr>
            <a:picLocks noChangeAspect="1"/>
          </p:cNvPicPr>
          <p:nvPr userDrawn="1"/>
        </p:nvPicPr>
        <p:blipFill rotWithShape="1">
          <a:blip r:embed="rId2">
            <a:alphaModFix amt="80000"/>
          </a:blip>
          <a:srcRect l="20255" t="35710" b="585"/>
          <a:stretch/>
        </p:blipFill>
        <p:spPr>
          <a:xfrm rot="10800000">
            <a:off x="10825129" y="5420298"/>
            <a:ext cx="2179669" cy="1894899"/>
          </a:xfrm>
          <a:prstGeom prst="rect">
            <a:avLst/>
          </a:prstGeom>
        </p:spPr>
      </p:pic>
    </p:spTree>
    <p:extLst>
      <p:ext uri="{BB962C8B-B14F-4D97-AF65-F5344CB8AC3E}">
        <p14:creationId xmlns:p14="http://schemas.microsoft.com/office/powerpoint/2010/main" val="5183264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edia Slide with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767BA-9F9A-43CF-BC9A-F2B57C51DC20}"/>
              </a:ext>
            </a:extLst>
          </p:cNvPr>
          <p:cNvSpPr>
            <a:spLocks noGrp="1"/>
          </p:cNvSpPr>
          <p:nvPr>
            <p:ph type="ctrTitle" hasCustomPrompt="1"/>
          </p:nvPr>
        </p:nvSpPr>
        <p:spPr>
          <a:xfrm>
            <a:off x="725850" y="575710"/>
            <a:ext cx="11553100" cy="673374"/>
          </a:xfrm>
        </p:spPr>
        <p:txBody>
          <a:bodyPr anchor="ctr">
            <a:noAutofit/>
          </a:bodyPr>
          <a:lstStyle>
            <a:lvl1pPr algn="ctr">
              <a:lnSpc>
                <a:spcPct val="100000"/>
              </a:lnSpc>
              <a:defRPr sz="3200" b="0" i="0">
                <a:solidFill>
                  <a:schemeClr val="accent1"/>
                </a:solidFill>
                <a:latin typeface="Century Gothic" panose="020B0502020202020204" pitchFamily="34" charset="0"/>
              </a:defRPr>
            </a:lvl1pPr>
          </a:lstStyle>
          <a:p>
            <a:r>
              <a:rPr lang="en-US" dirty="0"/>
              <a:t>Insert Headline</a:t>
            </a:r>
          </a:p>
        </p:txBody>
      </p:sp>
      <p:sp>
        <p:nvSpPr>
          <p:cNvPr id="3" name="Subtitle 2">
            <a:extLst>
              <a:ext uri="{FF2B5EF4-FFF2-40B4-BE49-F238E27FC236}">
                <a16:creationId xmlns:a16="http://schemas.microsoft.com/office/drawing/2014/main" id="{1DB6F1FD-B935-4D21-A911-E52AFA1DB079}"/>
              </a:ext>
            </a:extLst>
          </p:cNvPr>
          <p:cNvSpPr>
            <a:spLocks noGrp="1"/>
          </p:cNvSpPr>
          <p:nvPr>
            <p:ph type="subTitle" idx="1" hasCustomPrompt="1"/>
          </p:nvPr>
        </p:nvSpPr>
        <p:spPr>
          <a:xfrm>
            <a:off x="736452" y="331731"/>
            <a:ext cx="11553099" cy="304660"/>
          </a:xfrm>
        </p:spPr>
        <p:txBody>
          <a:bodyPr anchor="b">
            <a:noAutofit/>
          </a:bodyPr>
          <a:lstStyle>
            <a:lvl1pPr marL="0" indent="0" algn="ctr">
              <a:buNone/>
              <a:defRPr sz="1800" b="0" i="0" cap="none" baseline="0">
                <a:solidFill>
                  <a:srgbClr val="000000"/>
                </a:solidFill>
                <a:latin typeface="Century Gothic" panose="020B0502020202020204" pitchFamily="34" charset="0"/>
              </a:defRPr>
            </a:lvl1pPr>
            <a:lvl2pPr marL="487695" indent="0" algn="ctr">
              <a:buNone/>
              <a:defRPr sz="2133"/>
            </a:lvl2pPr>
            <a:lvl3pPr marL="975390" indent="0" algn="ctr">
              <a:buNone/>
              <a:defRPr sz="1920"/>
            </a:lvl3pPr>
            <a:lvl4pPr marL="1463086" indent="0" algn="ctr">
              <a:buNone/>
              <a:defRPr sz="1707"/>
            </a:lvl4pPr>
            <a:lvl5pPr marL="1950781" indent="0" algn="ctr">
              <a:buNone/>
              <a:defRPr sz="1707"/>
            </a:lvl5pPr>
            <a:lvl6pPr marL="2438476" indent="0" algn="ctr">
              <a:buNone/>
              <a:defRPr sz="1707"/>
            </a:lvl6pPr>
            <a:lvl7pPr marL="2926171" indent="0" algn="ctr">
              <a:buNone/>
              <a:defRPr sz="1707"/>
            </a:lvl7pPr>
            <a:lvl8pPr marL="3413867" indent="0" algn="ctr">
              <a:buNone/>
              <a:defRPr sz="1707"/>
            </a:lvl8pPr>
            <a:lvl9pPr marL="3901562" indent="0" algn="ctr">
              <a:buNone/>
              <a:defRPr sz="1707"/>
            </a:lvl9pPr>
          </a:lstStyle>
          <a:p>
            <a:r>
              <a:rPr lang="en-US" dirty="0"/>
              <a:t>Insert </a:t>
            </a:r>
            <a:r>
              <a:rPr lang="en-US" dirty="0" err="1"/>
              <a:t>Subheadline</a:t>
            </a:r>
            <a:endParaRPr lang="en-US" dirty="0"/>
          </a:p>
        </p:txBody>
      </p:sp>
      <p:sp>
        <p:nvSpPr>
          <p:cNvPr id="7" name="Content Placeholder 2">
            <a:extLst>
              <a:ext uri="{FF2B5EF4-FFF2-40B4-BE49-F238E27FC236}">
                <a16:creationId xmlns:a16="http://schemas.microsoft.com/office/drawing/2014/main" id="{CBF9EB6F-D286-AB4B-B461-6B405A200357}"/>
              </a:ext>
            </a:extLst>
          </p:cNvPr>
          <p:cNvSpPr>
            <a:spLocks noGrp="1"/>
          </p:cNvSpPr>
          <p:nvPr>
            <p:ph idx="10" hasCustomPrompt="1"/>
          </p:nvPr>
        </p:nvSpPr>
        <p:spPr>
          <a:xfrm>
            <a:off x="725850" y="1249085"/>
            <a:ext cx="11553101" cy="5339678"/>
          </a:xfrm>
        </p:spPr>
        <p:txBody>
          <a:bodyPr anchor="ctr">
            <a:normAutofit/>
          </a:bodyPr>
          <a:lstStyle>
            <a:lvl1pPr marL="0" indent="0" algn="ctr">
              <a:buFont typeface="Arial" panose="020B0604020202020204" pitchFamily="34" charset="0"/>
              <a:buNone/>
              <a:defRPr sz="2133">
                <a:solidFill>
                  <a:srgbClr val="5D5D5D"/>
                </a:solidFill>
              </a:defRPr>
            </a:lvl1pPr>
            <a:lvl2pPr marL="487695" indent="0" algn="ctr">
              <a:buFont typeface="Arial" panose="020B0604020202020204" pitchFamily="34" charset="0"/>
              <a:buNone/>
              <a:defRPr/>
            </a:lvl2pPr>
            <a:lvl3pPr marL="975390" indent="0" algn="ctr">
              <a:buFont typeface="Arial" panose="020B0604020202020204" pitchFamily="34" charset="0"/>
              <a:buNone/>
              <a:defRPr/>
            </a:lvl3pPr>
            <a:lvl4pPr marL="1463086" indent="0" algn="ctr">
              <a:buFont typeface="Arial" panose="020B0604020202020204" pitchFamily="34" charset="0"/>
              <a:buNone/>
              <a:defRPr/>
            </a:lvl4pPr>
            <a:lvl5pPr marL="1950781" indent="0" algn="ctr">
              <a:buFont typeface="Arial" panose="020B0604020202020204" pitchFamily="34" charset="0"/>
              <a:buNone/>
              <a:defRPr/>
            </a:lvl5pPr>
          </a:lstStyle>
          <a:p>
            <a:pPr lvl="0"/>
            <a:r>
              <a:rPr lang="en-US" dirty="0"/>
              <a:t>Click to Insert Media</a:t>
            </a:r>
          </a:p>
        </p:txBody>
      </p:sp>
      <p:sp>
        <p:nvSpPr>
          <p:cNvPr id="6" name="Text Placeholder 25">
            <a:extLst>
              <a:ext uri="{FF2B5EF4-FFF2-40B4-BE49-F238E27FC236}">
                <a16:creationId xmlns:a16="http://schemas.microsoft.com/office/drawing/2014/main" id="{84990817-60CA-EC44-883D-7F49A63BAC9A}"/>
              </a:ext>
            </a:extLst>
          </p:cNvPr>
          <p:cNvSpPr txBox="1">
            <a:spLocks/>
          </p:cNvSpPr>
          <p:nvPr userDrawn="1"/>
        </p:nvSpPr>
        <p:spPr>
          <a:xfrm>
            <a:off x="11684723" y="6883026"/>
            <a:ext cx="1146048" cy="382919"/>
          </a:xfrm>
          <a:prstGeom prst="rect">
            <a:avLst/>
          </a:prstGeom>
        </p:spPr>
        <p:txBody>
          <a:bodyPr anchor="ctr"/>
          <a:lstStyle>
            <a:lvl1pPr marL="0" indent="0" algn="ctr" defTabSz="914400" rtl="0" eaLnBrk="1" latinLnBrk="0" hangingPunct="1">
              <a:lnSpc>
                <a:spcPct val="90000"/>
              </a:lnSpc>
              <a:spcBef>
                <a:spcPts val="1000"/>
              </a:spcBef>
              <a:buFont typeface="Arial"/>
              <a:buNone/>
              <a:defRPr sz="1200" b="0" kern="1200" spc="0">
                <a:solidFill>
                  <a:schemeClr val="tx1"/>
                </a:solidFill>
                <a:latin typeface="Georgia" charset="0"/>
                <a:ea typeface="Georgia" charset="0"/>
                <a:cs typeface="Georgia" charset="0"/>
              </a:defRPr>
            </a:lvl1pPr>
            <a:lvl2pPr marL="0" indent="0" algn="l" defTabSz="914400" rtl="0" eaLnBrk="1" latinLnBrk="0" hangingPunct="1">
              <a:lnSpc>
                <a:spcPct val="120000"/>
              </a:lnSpc>
              <a:spcBef>
                <a:spcPts val="500"/>
              </a:spcBef>
              <a:buFont typeface="Arial"/>
              <a:buNone/>
              <a:defRPr sz="2800" b="0" kern="1200">
                <a:solidFill>
                  <a:schemeClr val="tx1"/>
                </a:solidFill>
                <a:latin typeface="Century Gothic" charset="0"/>
                <a:ea typeface="Century Gothic" charset="0"/>
                <a:cs typeface="Century Gothic" charset="0"/>
              </a:defRPr>
            </a:lvl2pPr>
            <a:lvl3pPr marL="0" indent="0" algn="l" defTabSz="914400" rtl="0" eaLnBrk="1" latinLnBrk="0" hangingPunct="1">
              <a:lnSpc>
                <a:spcPct val="120000"/>
              </a:lnSpc>
              <a:spcBef>
                <a:spcPts val="500"/>
              </a:spcBef>
              <a:buFont typeface="Arial" charset="0"/>
              <a:buNone/>
              <a:defRPr sz="2800" b="1" i="0" kern="1200">
                <a:solidFill>
                  <a:schemeClr val="accent2">
                    <a:lumMod val="75000"/>
                  </a:schemeClr>
                </a:solidFill>
                <a:latin typeface="Century Gothic" charset="0"/>
                <a:ea typeface="Century Gothic" charset="0"/>
                <a:cs typeface="Century Gothic" charset="0"/>
              </a:defRPr>
            </a:lvl3pPr>
            <a:lvl4pPr marL="0" indent="0" algn="l" defTabSz="914400" rtl="0" eaLnBrk="1" latinLnBrk="0" hangingPunct="1">
              <a:lnSpc>
                <a:spcPct val="120000"/>
              </a:lnSpc>
              <a:spcBef>
                <a:spcPts val="500"/>
              </a:spcBef>
              <a:buFont typeface="Arial" charset="0"/>
              <a:buNone/>
              <a:defRPr sz="2800" b="1" i="0" kern="1200">
                <a:solidFill>
                  <a:schemeClr val="tx1">
                    <a:lumMod val="60000"/>
                    <a:lumOff val="40000"/>
                  </a:schemeClr>
                </a:solidFill>
                <a:latin typeface="Century Gothic" charset="0"/>
                <a:ea typeface="Century Gothic" charset="0"/>
                <a:cs typeface="Century Gothic" charset="0"/>
              </a:defRPr>
            </a:lvl4pPr>
            <a:lvl5pPr marL="0" indent="0" algn="l" defTabSz="914400" rtl="0" eaLnBrk="1" latinLnBrk="0" hangingPunct="1">
              <a:lnSpc>
                <a:spcPct val="120000"/>
              </a:lnSpc>
              <a:spcBef>
                <a:spcPts val="500"/>
              </a:spcBef>
              <a:buFont typeface="Arial" charset="0"/>
              <a:buNone/>
              <a:defRPr sz="2800" kern="1200">
                <a:solidFill>
                  <a:schemeClr val="tx1"/>
                </a:solidFill>
                <a:latin typeface="Century Gothic" charset="0"/>
                <a:ea typeface="Century Gothic" charset="0"/>
                <a:cs typeface="Century Gothic"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r" fontAlgn="auto">
              <a:spcAft>
                <a:spcPts val="0"/>
              </a:spcAft>
              <a:defRPr/>
            </a:pPr>
            <a:fld id="{053B1222-81AA-4543-88B1-5A41C633338E}" type="slidenum">
              <a:rPr lang="en-US" sz="800" b="0" i="0" smtClean="0">
                <a:solidFill>
                  <a:srgbClr val="595F70"/>
                </a:solidFill>
                <a:latin typeface="Century Gothic" panose="020B0502020202020204" pitchFamily="34" charset="0"/>
                <a:ea typeface="Century Gothic" charset="0"/>
                <a:cs typeface="Century Gothic" charset="0"/>
              </a:rPr>
              <a:pPr algn="r" fontAlgn="auto">
                <a:spcAft>
                  <a:spcPts val="0"/>
                </a:spcAft>
                <a:defRPr/>
              </a:pPr>
              <a:t>‹#›</a:t>
            </a:fld>
            <a:endParaRPr lang="en-US" sz="800" b="0" i="0" dirty="0">
              <a:solidFill>
                <a:srgbClr val="595F70"/>
              </a:solidFill>
              <a:latin typeface="Century Gothic" panose="020B0502020202020204" pitchFamily="34" charset="0"/>
              <a:ea typeface="Century Gothic" charset="0"/>
              <a:cs typeface="Century Gothic" charset="0"/>
            </a:endParaRPr>
          </a:p>
        </p:txBody>
      </p:sp>
      <p:pic>
        <p:nvPicPr>
          <p:cNvPr id="9" name="Picture 8" descr="A picture containing sitting, black, blue&#10;&#10;Description automatically generated">
            <a:extLst>
              <a:ext uri="{FF2B5EF4-FFF2-40B4-BE49-F238E27FC236}">
                <a16:creationId xmlns:a16="http://schemas.microsoft.com/office/drawing/2014/main" id="{8357CDFA-066F-8F45-89B4-763C106CDF1E}"/>
              </a:ext>
            </a:extLst>
          </p:cNvPr>
          <p:cNvPicPr>
            <a:picLocks noChangeAspect="1"/>
          </p:cNvPicPr>
          <p:nvPr userDrawn="1"/>
        </p:nvPicPr>
        <p:blipFill rotWithShape="1">
          <a:blip r:embed="rId2">
            <a:alphaModFix amt="80000"/>
          </a:blip>
          <a:srcRect l="20255" t="35710" b="585"/>
          <a:stretch/>
        </p:blipFill>
        <p:spPr>
          <a:xfrm rot="10800000">
            <a:off x="10825129" y="5420298"/>
            <a:ext cx="2179669" cy="1894899"/>
          </a:xfrm>
          <a:prstGeom prst="rect">
            <a:avLst/>
          </a:prstGeom>
        </p:spPr>
      </p:pic>
    </p:spTree>
    <p:extLst>
      <p:ext uri="{BB962C8B-B14F-4D97-AF65-F5344CB8AC3E}">
        <p14:creationId xmlns:p14="http://schemas.microsoft.com/office/powerpoint/2010/main" val="848876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page Photo Slide No Headlin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E7FE7DA-6C31-6345-BDB6-FE3457DA1C2B}"/>
              </a:ext>
            </a:extLst>
          </p:cNvPr>
          <p:cNvSpPr>
            <a:spLocks noGrp="1"/>
          </p:cNvSpPr>
          <p:nvPr>
            <p:ph type="pic" sz="quarter" idx="10" hasCustomPrompt="1"/>
          </p:nvPr>
        </p:nvSpPr>
        <p:spPr>
          <a:xfrm>
            <a:off x="0" y="1"/>
            <a:ext cx="13004800" cy="6703907"/>
          </a:xfrm>
        </p:spPr>
        <p:txBody>
          <a:bodyPr anchor="ctr">
            <a:normAutofit/>
          </a:bodyPr>
          <a:lstStyle>
            <a:lvl1pPr marL="0" indent="0" algn="ctr">
              <a:buFontTx/>
              <a:buNone/>
              <a:defRPr sz="2133">
                <a:solidFill>
                  <a:srgbClr val="5D5D5D"/>
                </a:solidFill>
              </a:defRPr>
            </a:lvl1pPr>
          </a:lstStyle>
          <a:p>
            <a:r>
              <a:rPr lang="en-US" dirty="0"/>
              <a:t>Click to Insert Full-page Photo</a:t>
            </a:r>
          </a:p>
        </p:txBody>
      </p:sp>
      <p:sp>
        <p:nvSpPr>
          <p:cNvPr id="6" name="Text Placeholder 25">
            <a:extLst>
              <a:ext uri="{FF2B5EF4-FFF2-40B4-BE49-F238E27FC236}">
                <a16:creationId xmlns:a16="http://schemas.microsoft.com/office/drawing/2014/main" id="{416F5760-BD3E-1F4E-9B32-2BAE9593D9E8}"/>
              </a:ext>
            </a:extLst>
          </p:cNvPr>
          <p:cNvSpPr txBox="1">
            <a:spLocks/>
          </p:cNvSpPr>
          <p:nvPr userDrawn="1"/>
        </p:nvSpPr>
        <p:spPr>
          <a:xfrm>
            <a:off x="11684723" y="6883026"/>
            <a:ext cx="1146048" cy="382919"/>
          </a:xfrm>
          <a:prstGeom prst="rect">
            <a:avLst/>
          </a:prstGeom>
        </p:spPr>
        <p:txBody>
          <a:bodyPr anchor="ctr"/>
          <a:lstStyle>
            <a:lvl1pPr marL="0" indent="0" algn="ctr" defTabSz="914400" rtl="0" eaLnBrk="1" latinLnBrk="0" hangingPunct="1">
              <a:lnSpc>
                <a:spcPct val="90000"/>
              </a:lnSpc>
              <a:spcBef>
                <a:spcPts val="1000"/>
              </a:spcBef>
              <a:buFont typeface="Arial"/>
              <a:buNone/>
              <a:defRPr sz="1200" b="0" kern="1200" spc="0">
                <a:solidFill>
                  <a:schemeClr val="tx1"/>
                </a:solidFill>
                <a:latin typeface="Georgia" charset="0"/>
                <a:ea typeface="Georgia" charset="0"/>
                <a:cs typeface="Georgia" charset="0"/>
              </a:defRPr>
            </a:lvl1pPr>
            <a:lvl2pPr marL="0" indent="0" algn="l" defTabSz="914400" rtl="0" eaLnBrk="1" latinLnBrk="0" hangingPunct="1">
              <a:lnSpc>
                <a:spcPct val="120000"/>
              </a:lnSpc>
              <a:spcBef>
                <a:spcPts val="500"/>
              </a:spcBef>
              <a:buFont typeface="Arial"/>
              <a:buNone/>
              <a:defRPr sz="2800" b="0" kern="1200">
                <a:solidFill>
                  <a:schemeClr val="tx1"/>
                </a:solidFill>
                <a:latin typeface="Century Gothic" charset="0"/>
                <a:ea typeface="Century Gothic" charset="0"/>
                <a:cs typeface="Century Gothic" charset="0"/>
              </a:defRPr>
            </a:lvl2pPr>
            <a:lvl3pPr marL="0" indent="0" algn="l" defTabSz="914400" rtl="0" eaLnBrk="1" latinLnBrk="0" hangingPunct="1">
              <a:lnSpc>
                <a:spcPct val="120000"/>
              </a:lnSpc>
              <a:spcBef>
                <a:spcPts val="500"/>
              </a:spcBef>
              <a:buFont typeface="Arial" charset="0"/>
              <a:buNone/>
              <a:defRPr sz="2800" b="1" i="0" kern="1200">
                <a:solidFill>
                  <a:schemeClr val="accent2">
                    <a:lumMod val="75000"/>
                  </a:schemeClr>
                </a:solidFill>
                <a:latin typeface="Century Gothic" charset="0"/>
                <a:ea typeface="Century Gothic" charset="0"/>
                <a:cs typeface="Century Gothic" charset="0"/>
              </a:defRPr>
            </a:lvl3pPr>
            <a:lvl4pPr marL="0" indent="0" algn="l" defTabSz="914400" rtl="0" eaLnBrk="1" latinLnBrk="0" hangingPunct="1">
              <a:lnSpc>
                <a:spcPct val="120000"/>
              </a:lnSpc>
              <a:spcBef>
                <a:spcPts val="500"/>
              </a:spcBef>
              <a:buFont typeface="Arial" charset="0"/>
              <a:buNone/>
              <a:defRPr sz="2800" b="1" i="0" kern="1200">
                <a:solidFill>
                  <a:schemeClr val="tx1">
                    <a:lumMod val="60000"/>
                    <a:lumOff val="40000"/>
                  </a:schemeClr>
                </a:solidFill>
                <a:latin typeface="Century Gothic" charset="0"/>
                <a:ea typeface="Century Gothic" charset="0"/>
                <a:cs typeface="Century Gothic" charset="0"/>
              </a:defRPr>
            </a:lvl4pPr>
            <a:lvl5pPr marL="0" indent="0" algn="l" defTabSz="914400" rtl="0" eaLnBrk="1" latinLnBrk="0" hangingPunct="1">
              <a:lnSpc>
                <a:spcPct val="120000"/>
              </a:lnSpc>
              <a:spcBef>
                <a:spcPts val="500"/>
              </a:spcBef>
              <a:buFont typeface="Arial" charset="0"/>
              <a:buNone/>
              <a:defRPr sz="2800" kern="1200">
                <a:solidFill>
                  <a:schemeClr val="tx1"/>
                </a:solidFill>
                <a:latin typeface="Century Gothic" charset="0"/>
                <a:ea typeface="Century Gothic" charset="0"/>
                <a:cs typeface="Century Gothic"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r" fontAlgn="auto">
              <a:spcAft>
                <a:spcPts val="0"/>
              </a:spcAft>
              <a:defRPr/>
            </a:pPr>
            <a:fld id="{053B1222-81AA-4543-88B1-5A41C633338E}" type="slidenum">
              <a:rPr lang="en-US" sz="800" b="0" i="0" smtClean="0">
                <a:solidFill>
                  <a:srgbClr val="595F70"/>
                </a:solidFill>
                <a:latin typeface="Century Gothic" panose="020B0502020202020204" pitchFamily="34" charset="0"/>
                <a:ea typeface="Century Gothic" charset="0"/>
                <a:cs typeface="Century Gothic" charset="0"/>
              </a:rPr>
              <a:pPr algn="r" fontAlgn="auto">
                <a:spcAft>
                  <a:spcPts val="0"/>
                </a:spcAft>
                <a:defRPr/>
              </a:pPr>
              <a:t>‹#›</a:t>
            </a:fld>
            <a:endParaRPr lang="en-US" sz="800" b="0" i="0" dirty="0">
              <a:solidFill>
                <a:srgbClr val="595F70"/>
              </a:solidFill>
              <a:latin typeface="Century Gothic" panose="020B0502020202020204" pitchFamily="34" charset="0"/>
              <a:ea typeface="Century Gothic" charset="0"/>
              <a:cs typeface="Century Gothic" charset="0"/>
            </a:endParaRPr>
          </a:p>
        </p:txBody>
      </p:sp>
    </p:spTree>
    <p:extLst>
      <p:ext uri="{BB962C8B-B14F-4D97-AF65-F5344CB8AC3E}">
        <p14:creationId xmlns:p14="http://schemas.microsoft.com/office/powerpoint/2010/main" val="2247699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Slide with Right 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5D009-F028-2548-826F-103F5A3D6D96}"/>
              </a:ext>
            </a:extLst>
          </p:cNvPr>
          <p:cNvSpPr>
            <a:spLocks noGrp="1"/>
          </p:cNvSpPr>
          <p:nvPr>
            <p:ph type="title" hasCustomPrompt="1"/>
          </p:nvPr>
        </p:nvSpPr>
        <p:spPr>
          <a:xfrm>
            <a:off x="725851" y="342742"/>
            <a:ext cx="6101670" cy="915765"/>
          </a:xfrm>
        </p:spPr>
        <p:txBody>
          <a:bodyPr anchor="b">
            <a:normAutofit/>
          </a:bodyPr>
          <a:lstStyle>
            <a:lvl1pPr>
              <a:defRPr sz="3200" b="0">
                <a:solidFill>
                  <a:schemeClr val="accent1"/>
                </a:solidFill>
              </a:defRPr>
            </a:lvl1pPr>
          </a:lstStyle>
          <a:p>
            <a:r>
              <a:rPr lang="en-US" dirty="0"/>
              <a:t>Insert Headline</a:t>
            </a:r>
          </a:p>
        </p:txBody>
      </p:sp>
      <p:sp>
        <p:nvSpPr>
          <p:cNvPr id="9" name="Picture Placeholder 36">
            <a:extLst>
              <a:ext uri="{FF2B5EF4-FFF2-40B4-BE49-F238E27FC236}">
                <a16:creationId xmlns:a16="http://schemas.microsoft.com/office/drawing/2014/main" id="{146EEF74-ADB6-8543-9108-B80FEE6C3E35}"/>
              </a:ext>
            </a:extLst>
          </p:cNvPr>
          <p:cNvSpPr>
            <a:spLocks noGrp="1"/>
          </p:cNvSpPr>
          <p:nvPr>
            <p:ph type="pic" sz="quarter" idx="11" hasCustomPrompt="1"/>
          </p:nvPr>
        </p:nvSpPr>
        <p:spPr>
          <a:xfrm>
            <a:off x="7270652" y="3"/>
            <a:ext cx="5734148" cy="7315199"/>
          </a:xfrm>
          <a:prstGeom prst="rect">
            <a:avLst/>
          </a:prstGeom>
        </p:spPr>
        <p:txBody>
          <a:bodyPr wrap="square" anchor="ctr">
            <a:noAutofit/>
          </a:bodyPr>
          <a:lstStyle>
            <a:lvl1pPr marL="0" indent="0" algn="ctr">
              <a:buNone/>
              <a:defRPr sz="2133">
                <a:solidFill>
                  <a:srgbClr val="5D5D5D"/>
                </a:solidFill>
              </a:defRPr>
            </a:lvl1pPr>
          </a:lstStyle>
          <a:p>
            <a:r>
              <a:rPr lang="en-US" dirty="0"/>
              <a:t>Click to Insert Photo</a:t>
            </a:r>
          </a:p>
        </p:txBody>
      </p:sp>
      <p:sp>
        <p:nvSpPr>
          <p:cNvPr id="8" name="Text Placeholder 25">
            <a:extLst>
              <a:ext uri="{FF2B5EF4-FFF2-40B4-BE49-F238E27FC236}">
                <a16:creationId xmlns:a16="http://schemas.microsoft.com/office/drawing/2014/main" id="{699149E1-79ED-844E-A97C-DDBF78A8CD47}"/>
              </a:ext>
            </a:extLst>
          </p:cNvPr>
          <p:cNvSpPr txBox="1">
            <a:spLocks/>
          </p:cNvSpPr>
          <p:nvPr userDrawn="1"/>
        </p:nvSpPr>
        <p:spPr>
          <a:xfrm>
            <a:off x="11684723" y="6883026"/>
            <a:ext cx="1146048" cy="382919"/>
          </a:xfrm>
          <a:prstGeom prst="rect">
            <a:avLst/>
          </a:prstGeom>
        </p:spPr>
        <p:txBody>
          <a:bodyPr anchor="ctr"/>
          <a:lstStyle>
            <a:lvl1pPr marL="0" indent="0" algn="ctr" defTabSz="914400" rtl="0" eaLnBrk="1" latinLnBrk="0" hangingPunct="1">
              <a:lnSpc>
                <a:spcPct val="90000"/>
              </a:lnSpc>
              <a:spcBef>
                <a:spcPts val="1000"/>
              </a:spcBef>
              <a:buFont typeface="Arial"/>
              <a:buNone/>
              <a:defRPr sz="1200" b="0" kern="1200" spc="0">
                <a:solidFill>
                  <a:schemeClr val="tx1"/>
                </a:solidFill>
                <a:latin typeface="Georgia" charset="0"/>
                <a:ea typeface="Georgia" charset="0"/>
                <a:cs typeface="Georgia" charset="0"/>
              </a:defRPr>
            </a:lvl1pPr>
            <a:lvl2pPr marL="0" indent="0" algn="l" defTabSz="914400" rtl="0" eaLnBrk="1" latinLnBrk="0" hangingPunct="1">
              <a:lnSpc>
                <a:spcPct val="120000"/>
              </a:lnSpc>
              <a:spcBef>
                <a:spcPts val="500"/>
              </a:spcBef>
              <a:buFont typeface="Arial"/>
              <a:buNone/>
              <a:defRPr sz="2800" b="0" kern="1200">
                <a:solidFill>
                  <a:schemeClr val="tx1"/>
                </a:solidFill>
                <a:latin typeface="Century Gothic" charset="0"/>
                <a:ea typeface="Century Gothic" charset="0"/>
                <a:cs typeface="Century Gothic" charset="0"/>
              </a:defRPr>
            </a:lvl2pPr>
            <a:lvl3pPr marL="0" indent="0" algn="l" defTabSz="914400" rtl="0" eaLnBrk="1" latinLnBrk="0" hangingPunct="1">
              <a:lnSpc>
                <a:spcPct val="120000"/>
              </a:lnSpc>
              <a:spcBef>
                <a:spcPts val="500"/>
              </a:spcBef>
              <a:buFont typeface="Arial" charset="0"/>
              <a:buNone/>
              <a:defRPr sz="2800" b="1" i="0" kern="1200">
                <a:solidFill>
                  <a:schemeClr val="accent2">
                    <a:lumMod val="75000"/>
                  </a:schemeClr>
                </a:solidFill>
                <a:latin typeface="Century Gothic" charset="0"/>
                <a:ea typeface="Century Gothic" charset="0"/>
                <a:cs typeface="Century Gothic" charset="0"/>
              </a:defRPr>
            </a:lvl3pPr>
            <a:lvl4pPr marL="0" indent="0" algn="l" defTabSz="914400" rtl="0" eaLnBrk="1" latinLnBrk="0" hangingPunct="1">
              <a:lnSpc>
                <a:spcPct val="120000"/>
              </a:lnSpc>
              <a:spcBef>
                <a:spcPts val="500"/>
              </a:spcBef>
              <a:buFont typeface="Arial" charset="0"/>
              <a:buNone/>
              <a:defRPr sz="2800" b="1" i="0" kern="1200">
                <a:solidFill>
                  <a:schemeClr val="tx1">
                    <a:lumMod val="60000"/>
                    <a:lumOff val="40000"/>
                  </a:schemeClr>
                </a:solidFill>
                <a:latin typeface="Century Gothic" charset="0"/>
                <a:ea typeface="Century Gothic" charset="0"/>
                <a:cs typeface="Century Gothic" charset="0"/>
              </a:defRPr>
            </a:lvl4pPr>
            <a:lvl5pPr marL="0" indent="0" algn="l" defTabSz="914400" rtl="0" eaLnBrk="1" latinLnBrk="0" hangingPunct="1">
              <a:lnSpc>
                <a:spcPct val="120000"/>
              </a:lnSpc>
              <a:spcBef>
                <a:spcPts val="500"/>
              </a:spcBef>
              <a:buFont typeface="Arial" charset="0"/>
              <a:buNone/>
              <a:defRPr sz="2800" kern="1200">
                <a:solidFill>
                  <a:schemeClr val="tx1"/>
                </a:solidFill>
                <a:latin typeface="Century Gothic" charset="0"/>
                <a:ea typeface="Century Gothic" charset="0"/>
                <a:cs typeface="Century Gothic"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r" fontAlgn="auto">
              <a:spcAft>
                <a:spcPts val="0"/>
              </a:spcAft>
              <a:defRPr/>
            </a:pPr>
            <a:fld id="{053B1222-81AA-4543-88B1-5A41C633338E}" type="slidenum">
              <a:rPr lang="en-US" sz="853" b="0" i="0" smtClean="0">
                <a:solidFill>
                  <a:schemeClr val="bg1"/>
                </a:solidFill>
                <a:latin typeface="Avenir Next Ultra Light" panose="020B0203020202020204" pitchFamily="34" charset="77"/>
                <a:ea typeface="Century Gothic" charset="0"/>
                <a:cs typeface="Century Gothic" charset="0"/>
              </a:rPr>
              <a:pPr algn="r" fontAlgn="auto">
                <a:spcAft>
                  <a:spcPts val="0"/>
                </a:spcAft>
                <a:defRPr/>
              </a:pPr>
              <a:t>‹#›</a:t>
            </a:fld>
            <a:endParaRPr lang="en-US" sz="853" b="0" i="0" dirty="0">
              <a:solidFill>
                <a:schemeClr val="bg1"/>
              </a:solidFill>
              <a:latin typeface="Avenir Next Ultra Light" panose="020B0203020202020204" pitchFamily="34" charset="77"/>
              <a:ea typeface="Century Gothic" charset="0"/>
              <a:cs typeface="Century Gothic" charset="0"/>
            </a:endParaRPr>
          </a:p>
        </p:txBody>
      </p:sp>
      <p:sp>
        <p:nvSpPr>
          <p:cNvPr id="7" name="Text Placeholder 3">
            <a:extLst>
              <a:ext uri="{FF2B5EF4-FFF2-40B4-BE49-F238E27FC236}">
                <a16:creationId xmlns:a16="http://schemas.microsoft.com/office/drawing/2014/main" id="{EE8E5C10-C4AD-AA48-9463-089CAABF0FBE}"/>
              </a:ext>
            </a:extLst>
          </p:cNvPr>
          <p:cNvSpPr>
            <a:spLocks noGrp="1"/>
          </p:cNvSpPr>
          <p:nvPr>
            <p:ph type="body" sz="quarter" idx="10" hasCustomPrompt="1"/>
          </p:nvPr>
        </p:nvSpPr>
        <p:spPr>
          <a:xfrm>
            <a:off x="725488" y="1344613"/>
            <a:ext cx="6101670" cy="5459412"/>
          </a:xfrm>
        </p:spPr>
        <p:txBody>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descr="A picture containing sitting, black, blue&#10;&#10;Description automatically generated">
            <a:extLst>
              <a:ext uri="{FF2B5EF4-FFF2-40B4-BE49-F238E27FC236}">
                <a16:creationId xmlns:a16="http://schemas.microsoft.com/office/drawing/2014/main" id="{6E545D71-42F1-784C-AC29-C33137155A29}"/>
              </a:ext>
            </a:extLst>
          </p:cNvPr>
          <p:cNvPicPr>
            <a:picLocks noChangeAspect="1"/>
          </p:cNvPicPr>
          <p:nvPr userDrawn="1"/>
        </p:nvPicPr>
        <p:blipFill rotWithShape="1">
          <a:blip r:embed="rId2">
            <a:alphaModFix amt="80000"/>
          </a:blip>
          <a:srcRect l="20255" t="27617" b="586"/>
          <a:stretch/>
        </p:blipFill>
        <p:spPr>
          <a:xfrm rot="10800000" flipH="1">
            <a:off x="0" y="5179585"/>
            <a:ext cx="2179669" cy="2135614"/>
          </a:xfrm>
          <a:prstGeom prst="rect">
            <a:avLst/>
          </a:prstGeom>
        </p:spPr>
      </p:pic>
    </p:spTree>
    <p:extLst>
      <p:ext uri="{BB962C8B-B14F-4D97-AF65-F5344CB8AC3E}">
        <p14:creationId xmlns:p14="http://schemas.microsoft.com/office/powerpoint/2010/main" val="40287926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Slide w/ White Background">
    <p:bg>
      <p:bgPr>
        <a:solidFill>
          <a:schemeClr val="bg1"/>
        </a:solidFill>
        <a:effectLst/>
      </p:bgPr>
    </p:bg>
    <p:spTree>
      <p:nvGrpSpPr>
        <p:cNvPr id="1" name=""/>
        <p:cNvGrpSpPr/>
        <p:nvPr/>
      </p:nvGrpSpPr>
      <p:grpSpPr>
        <a:xfrm>
          <a:off x="0" y="0"/>
          <a:ext cx="0" cy="0"/>
          <a:chOff x="0" y="0"/>
          <a:chExt cx="0" cy="0"/>
        </a:xfrm>
      </p:grpSpPr>
      <p:sp>
        <p:nvSpPr>
          <p:cNvPr id="4" name="Text Placeholder 25">
            <a:extLst>
              <a:ext uri="{FF2B5EF4-FFF2-40B4-BE49-F238E27FC236}">
                <a16:creationId xmlns:a16="http://schemas.microsoft.com/office/drawing/2014/main" id="{D26B7A20-756F-2345-9C7B-75FB2323CEC2}"/>
              </a:ext>
            </a:extLst>
          </p:cNvPr>
          <p:cNvSpPr txBox="1">
            <a:spLocks/>
          </p:cNvSpPr>
          <p:nvPr userDrawn="1"/>
        </p:nvSpPr>
        <p:spPr>
          <a:xfrm>
            <a:off x="11684723" y="6883026"/>
            <a:ext cx="1146048" cy="382919"/>
          </a:xfrm>
          <a:prstGeom prst="rect">
            <a:avLst/>
          </a:prstGeom>
        </p:spPr>
        <p:txBody>
          <a:bodyPr anchor="ctr"/>
          <a:lstStyle>
            <a:lvl1pPr marL="0" indent="0" algn="ctr" defTabSz="914400" rtl="0" eaLnBrk="1" latinLnBrk="0" hangingPunct="1">
              <a:lnSpc>
                <a:spcPct val="90000"/>
              </a:lnSpc>
              <a:spcBef>
                <a:spcPts val="1000"/>
              </a:spcBef>
              <a:buFont typeface="Arial"/>
              <a:buNone/>
              <a:defRPr sz="1200" b="0" kern="1200" spc="0">
                <a:solidFill>
                  <a:schemeClr val="tx1"/>
                </a:solidFill>
                <a:latin typeface="Georgia" charset="0"/>
                <a:ea typeface="Georgia" charset="0"/>
                <a:cs typeface="Georgia" charset="0"/>
              </a:defRPr>
            </a:lvl1pPr>
            <a:lvl2pPr marL="0" indent="0" algn="l" defTabSz="914400" rtl="0" eaLnBrk="1" latinLnBrk="0" hangingPunct="1">
              <a:lnSpc>
                <a:spcPct val="120000"/>
              </a:lnSpc>
              <a:spcBef>
                <a:spcPts val="500"/>
              </a:spcBef>
              <a:buFont typeface="Arial"/>
              <a:buNone/>
              <a:defRPr sz="2800" b="0" kern="1200">
                <a:solidFill>
                  <a:schemeClr val="tx1"/>
                </a:solidFill>
                <a:latin typeface="Century Gothic" charset="0"/>
                <a:ea typeface="Century Gothic" charset="0"/>
                <a:cs typeface="Century Gothic" charset="0"/>
              </a:defRPr>
            </a:lvl2pPr>
            <a:lvl3pPr marL="0" indent="0" algn="l" defTabSz="914400" rtl="0" eaLnBrk="1" latinLnBrk="0" hangingPunct="1">
              <a:lnSpc>
                <a:spcPct val="120000"/>
              </a:lnSpc>
              <a:spcBef>
                <a:spcPts val="500"/>
              </a:spcBef>
              <a:buFont typeface="Arial" charset="0"/>
              <a:buNone/>
              <a:defRPr sz="2800" b="1" i="0" kern="1200">
                <a:solidFill>
                  <a:schemeClr val="accent2">
                    <a:lumMod val="75000"/>
                  </a:schemeClr>
                </a:solidFill>
                <a:latin typeface="Century Gothic" charset="0"/>
                <a:ea typeface="Century Gothic" charset="0"/>
                <a:cs typeface="Century Gothic" charset="0"/>
              </a:defRPr>
            </a:lvl3pPr>
            <a:lvl4pPr marL="0" indent="0" algn="l" defTabSz="914400" rtl="0" eaLnBrk="1" latinLnBrk="0" hangingPunct="1">
              <a:lnSpc>
                <a:spcPct val="120000"/>
              </a:lnSpc>
              <a:spcBef>
                <a:spcPts val="500"/>
              </a:spcBef>
              <a:buFont typeface="Arial" charset="0"/>
              <a:buNone/>
              <a:defRPr sz="2800" b="1" i="0" kern="1200">
                <a:solidFill>
                  <a:schemeClr val="tx1">
                    <a:lumMod val="60000"/>
                    <a:lumOff val="40000"/>
                  </a:schemeClr>
                </a:solidFill>
                <a:latin typeface="Century Gothic" charset="0"/>
                <a:ea typeface="Century Gothic" charset="0"/>
                <a:cs typeface="Century Gothic" charset="0"/>
              </a:defRPr>
            </a:lvl4pPr>
            <a:lvl5pPr marL="0" indent="0" algn="l" defTabSz="914400" rtl="0" eaLnBrk="1" latinLnBrk="0" hangingPunct="1">
              <a:lnSpc>
                <a:spcPct val="120000"/>
              </a:lnSpc>
              <a:spcBef>
                <a:spcPts val="500"/>
              </a:spcBef>
              <a:buFont typeface="Arial" charset="0"/>
              <a:buNone/>
              <a:defRPr sz="2800" kern="1200">
                <a:solidFill>
                  <a:schemeClr val="tx1"/>
                </a:solidFill>
                <a:latin typeface="Century Gothic" charset="0"/>
                <a:ea typeface="Century Gothic" charset="0"/>
                <a:cs typeface="Century Gothic"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r" fontAlgn="auto">
              <a:spcAft>
                <a:spcPts val="0"/>
              </a:spcAft>
              <a:defRPr/>
            </a:pPr>
            <a:fld id="{053B1222-81AA-4543-88B1-5A41C633338E}" type="slidenum">
              <a:rPr lang="en-US" sz="800" b="0" i="0" smtClean="0">
                <a:solidFill>
                  <a:srgbClr val="595F70"/>
                </a:solidFill>
                <a:latin typeface="Century Gothic" panose="020B0502020202020204" pitchFamily="34" charset="0"/>
                <a:ea typeface="Century Gothic" charset="0"/>
                <a:cs typeface="Century Gothic" charset="0"/>
              </a:rPr>
              <a:pPr algn="r" fontAlgn="auto">
                <a:spcAft>
                  <a:spcPts val="0"/>
                </a:spcAft>
                <a:defRPr/>
              </a:pPr>
              <a:t>‹#›</a:t>
            </a:fld>
            <a:endParaRPr lang="en-US" sz="800" b="0" i="0" dirty="0">
              <a:solidFill>
                <a:srgbClr val="595F70"/>
              </a:solidFill>
              <a:latin typeface="Century Gothic" panose="020B0502020202020204" pitchFamily="34" charset="0"/>
              <a:ea typeface="Century Gothic" charset="0"/>
              <a:cs typeface="Century Gothic" charset="0"/>
            </a:endParaRPr>
          </a:p>
        </p:txBody>
      </p:sp>
    </p:spTree>
    <p:extLst>
      <p:ext uri="{BB962C8B-B14F-4D97-AF65-F5344CB8AC3E}">
        <p14:creationId xmlns:p14="http://schemas.microsoft.com/office/powerpoint/2010/main" val="9517141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Slide w/ Light Grey Background">
    <p:bg>
      <p:bgPr>
        <a:solidFill>
          <a:schemeClr val="bg2"/>
        </a:solidFill>
        <a:effectLst/>
      </p:bgPr>
    </p:bg>
    <p:spTree>
      <p:nvGrpSpPr>
        <p:cNvPr id="1" name=""/>
        <p:cNvGrpSpPr/>
        <p:nvPr/>
      </p:nvGrpSpPr>
      <p:grpSpPr>
        <a:xfrm>
          <a:off x="0" y="0"/>
          <a:ext cx="0" cy="0"/>
          <a:chOff x="0" y="0"/>
          <a:chExt cx="0" cy="0"/>
        </a:xfrm>
      </p:grpSpPr>
      <p:sp>
        <p:nvSpPr>
          <p:cNvPr id="4" name="Text Placeholder 25">
            <a:extLst>
              <a:ext uri="{FF2B5EF4-FFF2-40B4-BE49-F238E27FC236}">
                <a16:creationId xmlns:a16="http://schemas.microsoft.com/office/drawing/2014/main" id="{CD81A077-50A2-454A-A875-9EDA44BCA14A}"/>
              </a:ext>
            </a:extLst>
          </p:cNvPr>
          <p:cNvSpPr txBox="1">
            <a:spLocks/>
          </p:cNvSpPr>
          <p:nvPr userDrawn="1"/>
        </p:nvSpPr>
        <p:spPr>
          <a:xfrm>
            <a:off x="11684723" y="6883026"/>
            <a:ext cx="1146048" cy="382919"/>
          </a:xfrm>
          <a:prstGeom prst="rect">
            <a:avLst/>
          </a:prstGeom>
        </p:spPr>
        <p:txBody>
          <a:bodyPr anchor="ctr"/>
          <a:lstStyle>
            <a:lvl1pPr marL="0" indent="0" algn="ctr" defTabSz="914400" rtl="0" eaLnBrk="1" latinLnBrk="0" hangingPunct="1">
              <a:lnSpc>
                <a:spcPct val="90000"/>
              </a:lnSpc>
              <a:spcBef>
                <a:spcPts val="1000"/>
              </a:spcBef>
              <a:buFont typeface="Arial"/>
              <a:buNone/>
              <a:defRPr sz="1200" b="0" kern="1200" spc="0">
                <a:solidFill>
                  <a:schemeClr val="tx1"/>
                </a:solidFill>
                <a:latin typeface="Georgia" charset="0"/>
                <a:ea typeface="Georgia" charset="0"/>
                <a:cs typeface="Georgia" charset="0"/>
              </a:defRPr>
            </a:lvl1pPr>
            <a:lvl2pPr marL="0" indent="0" algn="l" defTabSz="914400" rtl="0" eaLnBrk="1" latinLnBrk="0" hangingPunct="1">
              <a:lnSpc>
                <a:spcPct val="120000"/>
              </a:lnSpc>
              <a:spcBef>
                <a:spcPts val="500"/>
              </a:spcBef>
              <a:buFont typeface="Arial"/>
              <a:buNone/>
              <a:defRPr sz="2800" b="0" kern="1200">
                <a:solidFill>
                  <a:schemeClr val="tx1"/>
                </a:solidFill>
                <a:latin typeface="Century Gothic" charset="0"/>
                <a:ea typeface="Century Gothic" charset="0"/>
                <a:cs typeface="Century Gothic" charset="0"/>
              </a:defRPr>
            </a:lvl2pPr>
            <a:lvl3pPr marL="0" indent="0" algn="l" defTabSz="914400" rtl="0" eaLnBrk="1" latinLnBrk="0" hangingPunct="1">
              <a:lnSpc>
                <a:spcPct val="120000"/>
              </a:lnSpc>
              <a:spcBef>
                <a:spcPts val="500"/>
              </a:spcBef>
              <a:buFont typeface="Arial" charset="0"/>
              <a:buNone/>
              <a:defRPr sz="2800" b="1" i="0" kern="1200">
                <a:solidFill>
                  <a:schemeClr val="accent2">
                    <a:lumMod val="75000"/>
                  </a:schemeClr>
                </a:solidFill>
                <a:latin typeface="Century Gothic" charset="0"/>
                <a:ea typeface="Century Gothic" charset="0"/>
                <a:cs typeface="Century Gothic" charset="0"/>
              </a:defRPr>
            </a:lvl3pPr>
            <a:lvl4pPr marL="0" indent="0" algn="l" defTabSz="914400" rtl="0" eaLnBrk="1" latinLnBrk="0" hangingPunct="1">
              <a:lnSpc>
                <a:spcPct val="120000"/>
              </a:lnSpc>
              <a:spcBef>
                <a:spcPts val="500"/>
              </a:spcBef>
              <a:buFont typeface="Arial" charset="0"/>
              <a:buNone/>
              <a:defRPr sz="2800" b="1" i="0" kern="1200">
                <a:solidFill>
                  <a:schemeClr val="tx1">
                    <a:lumMod val="60000"/>
                    <a:lumOff val="40000"/>
                  </a:schemeClr>
                </a:solidFill>
                <a:latin typeface="Century Gothic" charset="0"/>
                <a:ea typeface="Century Gothic" charset="0"/>
                <a:cs typeface="Century Gothic" charset="0"/>
              </a:defRPr>
            </a:lvl4pPr>
            <a:lvl5pPr marL="0" indent="0" algn="l" defTabSz="914400" rtl="0" eaLnBrk="1" latinLnBrk="0" hangingPunct="1">
              <a:lnSpc>
                <a:spcPct val="120000"/>
              </a:lnSpc>
              <a:spcBef>
                <a:spcPts val="500"/>
              </a:spcBef>
              <a:buFont typeface="Arial" charset="0"/>
              <a:buNone/>
              <a:defRPr sz="2800" kern="1200">
                <a:solidFill>
                  <a:schemeClr val="tx1"/>
                </a:solidFill>
                <a:latin typeface="Century Gothic" charset="0"/>
                <a:ea typeface="Century Gothic" charset="0"/>
                <a:cs typeface="Century Gothic"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r" fontAlgn="auto">
              <a:spcAft>
                <a:spcPts val="0"/>
              </a:spcAft>
              <a:defRPr/>
            </a:pPr>
            <a:fld id="{053B1222-81AA-4543-88B1-5A41C633338E}" type="slidenum">
              <a:rPr lang="en-US" sz="800" b="0" i="0" smtClean="0">
                <a:solidFill>
                  <a:srgbClr val="595F70"/>
                </a:solidFill>
                <a:latin typeface="Century Gothic" panose="020B0502020202020204" pitchFamily="34" charset="0"/>
                <a:ea typeface="Century Gothic" charset="0"/>
                <a:cs typeface="Century Gothic" charset="0"/>
              </a:rPr>
              <a:pPr algn="r" fontAlgn="auto">
                <a:spcAft>
                  <a:spcPts val="0"/>
                </a:spcAft>
                <a:defRPr/>
              </a:pPr>
              <a:t>‹#›</a:t>
            </a:fld>
            <a:endParaRPr lang="en-US" sz="800" b="0" i="0" dirty="0">
              <a:solidFill>
                <a:srgbClr val="595F70"/>
              </a:solidFill>
              <a:latin typeface="Century Gothic" panose="020B0502020202020204" pitchFamily="34" charset="0"/>
              <a:ea typeface="Century Gothic" charset="0"/>
              <a:cs typeface="Century Gothic" charset="0"/>
            </a:endParaRPr>
          </a:p>
        </p:txBody>
      </p:sp>
    </p:spTree>
    <p:extLst>
      <p:ext uri="{BB962C8B-B14F-4D97-AF65-F5344CB8AC3E}">
        <p14:creationId xmlns:p14="http://schemas.microsoft.com/office/powerpoint/2010/main" val="31774904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Summary Slide (3 Bullets)">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80D7A05-4B5E-0F44-A0B5-475B133FF877}"/>
              </a:ext>
            </a:extLst>
          </p:cNvPr>
          <p:cNvSpPr>
            <a:spLocks noGrp="1"/>
          </p:cNvSpPr>
          <p:nvPr>
            <p:ph type="subTitle" idx="10" hasCustomPrompt="1"/>
          </p:nvPr>
        </p:nvSpPr>
        <p:spPr>
          <a:xfrm>
            <a:off x="736452" y="973174"/>
            <a:ext cx="11553099" cy="304660"/>
          </a:xfrm>
        </p:spPr>
        <p:txBody>
          <a:bodyPr anchor="b">
            <a:noAutofit/>
          </a:bodyPr>
          <a:lstStyle>
            <a:lvl1pPr marL="0" indent="0" algn="ctr">
              <a:buNone/>
              <a:defRPr sz="1800" b="0" i="0" cap="none" baseline="0">
                <a:solidFill>
                  <a:schemeClr val="accent1"/>
                </a:solidFill>
                <a:latin typeface="Century Gothic" panose="020B0502020202020204" pitchFamily="34" charset="0"/>
              </a:defRPr>
            </a:lvl1pPr>
            <a:lvl2pPr marL="487695" indent="0" algn="ctr">
              <a:buNone/>
              <a:defRPr sz="2133"/>
            </a:lvl2pPr>
            <a:lvl3pPr marL="975390" indent="0" algn="ctr">
              <a:buNone/>
              <a:defRPr sz="1920"/>
            </a:lvl3pPr>
            <a:lvl4pPr marL="1463086" indent="0" algn="ctr">
              <a:buNone/>
              <a:defRPr sz="1707"/>
            </a:lvl4pPr>
            <a:lvl5pPr marL="1950781" indent="0" algn="ctr">
              <a:buNone/>
              <a:defRPr sz="1707"/>
            </a:lvl5pPr>
            <a:lvl6pPr marL="2438476" indent="0" algn="ctr">
              <a:buNone/>
              <a:defRPr sz="1707"/>
            </a:lvl6pPr>
            <a:lvl7pPr marL="2926171" indent="0" algn="ctr">
              <a:buNone/>
              <a:defRPr sz="1707"/>
            </a:lvl7pPr>
            <a:lvl8pPr marL="3413867" indent="0" algn="ctr">
              <a:buNone/>
              <a:defRPr sz="1707"/>
            </a:lvl8pPr>
            <a:lvl9pPr marL="3901562" indent="0" algn="ctr">
              <a:buNone/>
              <a:defRPr sz="1707"/>
            </a:lvl9pPr>
          </a:lstStyle>
          <a:p>
            <a:r>
              <a:rPr lang="en-US" dirty="0"/>
              <a:t>Insert </a:t>
            </a:r>
            <a:r>
              <a:rPr lang="en-US" dirty="0" err="1"/>
              <a:t>Subheadline</a:t>
            </a:r>
            <a:endParaRPr lang="en-US" dirty="0"/>
          </a:p>
        </p:txBody>
      </p:sp>
      <p:sp>
        <p:nvSpPr>
          <p:cNvPr id="6" name="Title 1">
            <a:extLst>
              <a:ext uri="{FF2B5EF4-FFF2-40B4-BE49-F238E27FC236}">
                <a16:creationId xmlns:a16="http://schemas.microsoft.com/office/drawing/2014/main" id="{98322285-A99C-6546-B6E8-7BC0C9CE588C}"/>
              </a:ext>
            </a:extLst>
          </p:cNvPr>
          <p:cNvSpPr>
            <a:spLocks noGrp="1"/>
          </p:cNvSpPr>
          <p:nvPr>
            <p:ph type="title" hasCustomPrompt="1"/>
          </p:nvPr>
        </p:nvSpPr>
        <p:spPr>
          <a:xfrm>
            <a:off x="725850" y="342743"/>
            <a:ext cx="11575007" cy="608130"/>
          </a:xfrm>
        </p:spPr>
        <p:txBody>
          <a:bodyPr anchor="b">
            <a:noAutofit/>
          </a:bodyPr>
          <a:lstStyle>
            <a:lvl1pPr algn="ctr">
              <a:lnSpc>
                <a:spcPct val="100000"/>
              </a:lnSpc>
              <a:defRPr sz="3200" b="0" i="0">
                <a:solidFill>
                  <a:schemeClr val="accent1"/>
                </a:solidFill>
                <a:latin typeface="Century Gothic" panose="020B0502020202020204" pitchFamily="34" charset="0"/>
              </a:defRPr>
            </a:lvl1pPr>
          </a:lstStyle>
          <a:p>
            <a:r>
              <a:rPr lang="en-US" dirty="0"/>
              <a:t>Insert Headline</a:t>
            </a:r>
          </a:p>
        </p:txBody>
      </p:sp>
      <p:sp>
        <p:nvSpPr>
          <p:cNvPr id="9" name="Text Placeholder 25">
            <a:extLst>
              <a:ext uri="{FF2B5EF4-FFF2-40B4-BE49-F238E27FC236}">
                <a16:creationId xmlns:a16="http://schemas.microsoft.com/office/drawing/2014/main" id="{7962A95B-E07E-1C44-92E6-2CF0D841C723}"/>
              </a:ext>
            </a:extLst>
          </p:cNvPr>
          <p:cNvSpPr txBox="1">
            <a:spLocks/>
          </p:cNvSpPr>
          <p:nvPr userDrawn="1"/>
        </p:nvSpPr>
        <p:spPr>
          <a:xfrm>
            <a:off x="11684723" y="6883026"/>
            <a:ext cx="1146048" cy="382919"/>
          </a:xfrm>
          <a:prstGeom prst="rect">
            <a:avLst/>
          </a:prstGeom>
        </p:spPr>
        <p:txBody>
          <a:bodyPr anchor="ctr"/>
          <a:lstStyle>
            <a:lvl1pPr marL="0" indent="0" algn="ctr" defTabSz="914400" rtl="0" eaLnBrk="1" latinLnBrk="0" hangingPunct="1">
              <a:lnSpc>
                <a:spcPct val="90000"/>
              </a:lnSpc>
              <a:spcBef>
                <a:spcPts val="1000"/>
              </a:spcBef>
              <a:buFont typeface="Arial"/>
              <a:buNone/>
              <a:defRPr sz="1200" b="0" kern="1200" spc="0">
                <a:solidFill>
                  <a:schemeClr val="tx1"/>
                </a:solidFill>
                <a:latin typeface="Georgia" charset="0"/>
                <a:ea typeface="Georgia" charset="0"/>
                <a:cs typeface="Georgia" charset="0"/>
              </a:defRPr>
            </a:lvl1pPr>
            <a:lvl2pPr marL="0" indent="0" algn="l" defTabSz="914400" rtl="0" eaLnBrk="1" latinLnBrk="0" hangingPunct="1">
              <a:lnSpc>
                <a:spcPct val="120000"/>
              </a:lnSpc>
              <a:spcBef>
                <a:spcPts val="500"/>
              </a:spcBef>
              <a:buFont typeface="Arial"/>
              <a:buNone/>
              <a:defRPr sz="2800" b="0" kern="1200">
                <a:solidFill>
                  <a:schemeClr val="tx1"/>
                </a:solidFill>
                <a:latin typeface="Century Gothic" charset="0"/>
                <a:ea typeface="Century Gothic" charset="0"/>
                <a:cs typeface="Century Gothic" charset="0"/>
              </a:defRPr>
            </a:lvl2pPr>
            <a:lvl3pPr marL="0" indent="0" algn="l" defTabSz="914400" rtl="0" eaLnBrk="1" latinLnBrk="0" hangingPunct="1">
              <a:lnSpc>
                <a:spcPct val="120000"/>
              </a:lnSpc>
              <a:spcBef>
                <a:spcPts val="500"/>
              </a:spcBef>
              <a:buFont typeface="Arial" charset="0"/>
              <a:buNone/>
              <a:defRPr sz="2800" b="1" i="0" kern="1200">
                <a:solidFill>
                  <a:schemeClr val="accent2">
                    <a:lumMod val="75000"/>
                  </a:schemeClr>
                </a:solidFill>
                <a:latin typeface="Century Gothic" charset="0"/>
                <a:ea typeface="Century Gothic" charset="0"/>
                <a:cs typeface="Century Gothic" charset="0"/>
              </a:defRPr>
            </a:lvl3pPr>
            <a:lvl4pPr marL="0" indent="0" algn="l" defTabSz="914400" rtl="0" eaLnBrk="1" latinLnBrk="0" hangingPunct="1">
              <a:lnSpc>
                <a:spcPct val="120000"/>
              </a:lnSpc>
              <a:spcBef>
                <a:spcPts val="500"/>
              </a:spcBef>
              <a:buFont typeface="Arial" charset="0"/>
              <a:buNone/>
              <a:defRPr sz="2800" b="1" i="0" kern="1200">
                <a:solidFill>
                  <a:schemeClr val="tx1">
                    <a:lumMod val="60000"/>
                    <a:lumOff val="40000"/>
                  </a:schemeClr>
                </a:solidFill>
                <a:latin typeface="Century Gothic" charset="0"/>
                <a:ea typeface="Century Gothic" charset="0"/>
                <a:cs typeface="Century Gothic" charset="0"/>
              </a:defRPr>
            </a:lvl4pPr>
            <a:lvl5pPr marL="0" indent="0" algn="l" defTabSz="914400" rtl="0" eaLnBrk="1" latinLnBrk="0" hangingPunct="1">
              <a:lnSpc>
                <a:spcPct val="120000"/>
              </a:lnSpc>
              <a:spcBef>
                <a:spcPts val="500"/>
              </a:spcBef>
              <a:buFont typeface="Arial" charset="0"/>
              <a:buNone/>
              <a:defRPr sz="2800" kern="1200">
                <a:solidFill>
                  <a:schemeClr val="tx1"/>
                </a:solidFill>
                <a:latin typeface="Century Gothic" charset="0"/>
                <a:ea typeface="Century Gothic" charset="0"/>
                <a:cs typeface="Century Gothic"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r" fontAlgn="auto">
              <a:spcAft>
                <a:spcPts val="0"/>
              </a:spcAft>
              <a:defRPr/>
            </a:pPr>
            <a:fld id="{053B1222-81AA-4543-88B1-5A41C633338E}" type="slidenum">
              <a:rPr lang="en-US" sz="800" b="0" i="0" smtClean="0">
                <a:solidFill>
                  <a:srgbClr val="595F70"/>
                </a:solidFill>
                <a:latin typeface="Century Gothic" panose="020B0502020202020204" pitchFamily="34" charset="0"/>
                <a:ea typeface="Century Gothic" charset="0"/>
                <a:cs typeface="Century Gothic" charset="0"/>
              </a:rPr>
              <a:pPr algn="r" fontAlgn="auto">
                <a:spcAft>
                  <a:spcPts val="0"/>
                </a:spcAft>
                <a:defRPr/>
              </a:pPr>
              <a:t>‹#›</a:t>
            </a:fld>
            <a:endParaRPr lang="en-US" sz="800" b="0" i="0" dirty="0">
              <a:solidFill>
                <a:srgbClr val="595F70"/>
              </a:solidFill>
              <a:latin typeface="Century Gothic" panose="020B0502020202020204" pitchFamily="34" charset="0"/>
              <a:ea typeface="Century Gothic" charset="0"/>
              <a:cs typeface="Century Gothic" charset="0"/>
            </a:endParaRPr>
          </a:p>
        </p:txBody>
      </p:sp>
      <p:sp>
        <p:nvSpPr>
          <p:cNvPr id="35" name="Rectangle 34">
            <a:extLst>
              <a:ext uri="{FF2B5EF4-FFF2-40B4-BE49-F238E27FC236}">
                <a16:creationId xmlns:a16="http://schemas.microsoft.com/office/drawing/2014/main" id="{FE470B97-DCE8-2744-8998-E224F03C5868}"/>
              </a:ext>
            </a:extLst>
          </p:cNvPr>
          <p:cNvSpPr/>
          <p:nvPr userDrawn="1"/>
        </p:nvSpPr>
        <p:spPr>
          <a:xfrm>
            <a:off x="0" y="4410725"/>
            <a:ext cx="13004800" cy="985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63E8576-FC25-DF40-B27C-46773D8AF0A0}"/>
              </a:ext>
            </a:extLst>
          </p:cNvPr>
          <p:cNvSpPr/>
          <p:nvPr userDrawn="1"/>
        </p:nvSpPr>
        <p:spPr>
          <a:xfrm>
            <a:off x="0" y="3362063"/>
            <a:ext cx="13004800" cy="985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F804533-0743-E445-9594-0AB36B6D86B6}"/>
              </a:ext>
            </a:extLst>
          </p:cNvPr>
          <p:cNvSpPr/>
          <p:nvPr userDrawn="1"/>
        </p:nvSpPr>
        <p:spPr>
          <a:xfrm>
            <a:off x="0" y="2313401"/>
            <a:ext cx="13004800" cy="985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a:extLst>
              <a:ext uri="{FF2B5EF4-FFF2-40B4-BE49-F238E27FC236}">
                <a16:creationId xmlns:a16="http://schemas.microsoft.com/office/drawing/2014/main" id="{B9B5B534-5CB5-E040-AAC1-6AA5C4E5AE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42641" y="2148527"/>
            <a:ext cx="1631486" cy="1631486"/>
          </a:xfrm>
          <a:prstGeom prst="rect">
            <a:avLst/>
          </a:prstGeom>
        </p:spPr>
      </p:pic>
      <p:pic>
        <p:nvPicPr>
          <p:cNvPr id="39" name="Graphic 38">
            <a:extLst>
              <a:ext uri="{FF2B5EF4-FFF2-40B4-BE49-F238E27FC236}">
                <a16:creationId xmlns:a16="http://schemas.microsoft.com/office/drawing/2014/main" id="{9A40C25A-9CC5-7948-B165-22E06165D3D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42641" y="3193579"/>
            <a:ext cx="1631486" cy="1631486"/>
          </a:xfrm>
          <a:prstGeom prst="rect">
            <a:avLst/>
          </a:prstGeom>
        </p:spPr>
      </p:pic>
      <p:pic>
        <p:nvPicPr>
          <p:cNvPr id="40" name="Graphic 39">
            <a:extLst>
              <a:ext uri="{FF2B5EF4-FFF2-40B4-BE49-F238E27FC236}">
                <a16:creationId xmlns:a16="http://schemas.microsoft.com/office/drawing/2014/main" id="{D52676A7-7371-B34E-AC74-07BF2652EA8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42641" y="4236507"/>
            <a:ext cx="1631486" cy="1631486"/>
          </a:xfrm>
          <a:prstGeom prst="rect">
            <a:avLst/>
          </a:prstGeom>
        </p:spPr>
      </p:pic>
      <p:sp>
        <p:nvSpPr>
          <p:cNvPr id="43" name="TextBox 42">
            <a:extLst>
              <a:ext uri="{FF2B5EF4-FFF2-40B4-BE49-F238E27FC236}">
                <a16:creationId xmlns:a16="http://schemas.microsoft.com/office/drawing/2014/main" id="{5E87EBDA-0177-3042-B7A5-F0DD25710103}"/>
              </a:ext>
            </a:extLst>
          </p:cNvPr>
          <p:cNvSpPr txBox="1"/>
          <p:nvPr userDrawn="1"/>
        </p:nvSpPr>
        <p:spPr>
          <a:xfrm>
            <a:off x="995912" y="2539669"/>
            <a:ext cx="389850" cy="517834"/>
          </a:xfrm>
          <a:prstGeom prst="rect">
            <a:avLst/>
          </a:prstGeom>
          <a:noFill/>
        </p:spPr>
        <p:txBody>
          <a:bodyPr wrap="none" rtlCol="0">
            <a:spAutoFit/>
          </a:bodyPr>
          <a:lstStyle/>
          <a:p>
            <a:r>
              <a:rPr lang="en-US" b="0" i="0" dirty="0">
                <a:solidFill>
                  <a:schemeClr val="bg1"/>
                </a:solidFill>
                <a:latin typeface="Century Gothic" panose="020B0502020202020204" pitchFamily="34" charset="0"/>
              </a:rPr>
              <a:t>1</a:t>
            </a:r>
          </a:p>
        </p:txBody>
      </p:sp>
      <p:sp>
        <p:nvSpPr>
          <p:cNvPr id="44" name="TextBox 43">
            <a:extLst>
              <a:ext uri="{FF2B5EF4-FFF2-40B4-BE49-F238E27FC236}">
                <a16:creationId xmlns:a16="http://schemas.microsoft.com/office/drawing/2014/main" id="{67B175D3-D6AD-A24F-A20B-D732982EF318}"/>
              </a:ext>
            </a:extLst>
          </p:cNvPr>
          <p:cNvSpPr txBox="1"/>
          <p:nvPr userDrawn="1"/>
        </p:nvSpPr>
        <p:spPr>
          <a:xfrm>
            <a:off x="995912" y="3579513"/>
            <a:ext cx="389850" cy="517834"/>
          </a:xfrm>
          <a:prstGeom prst="rect">
            <a:avLst/>
          </a:prstGeom>
          <a:noFill/>
        </p:spPr>
        <p:txBody>
          <a:bodyPr wrap="none" rtlCol="0">
            <a:spAutoFit/>
          </a:bodyPr>
          <a:lstStyle/>
          <a:p>
            <a:r>
              <a:rPr lang="en-US" b="0" i="0" dirty="0">
                <a:solidFill>
                  <a:schemeClr val="bg1"/>
                </a:solidFill>
                <a:latin typeface="Century Gothic" panose="020B0502020202020204" pitchFamily="34" charset="0"/>
              </a:rPr>
              <a:t>2</a:t>
            </a:r>
          </a:p>
        </p:txBody>
      </p:sp>
      <p:sp>
        <p:nvSpPr>
          <p:cNvPr id="45" name="TextBox 44">
            <a:extLst>
              <a:ext uri="{FF2B5EF4-FFF2-40B4-BE49-F238E27FC236}">
                <a16:creationId xmlns:a16="http://schemas.microsoft.com/office/drawing/2014/main" id="{AC706B03-B5B7-084B-9E15-A74601BE234D}"/>
              </a:ext>
            </a:extLst>
          </p:cNvPr>
          <p:cNvSpPr txBox="1"/>
          <p:nvPr userDrawn="1"/>
        </p:nvSpPr>
        <p:spPr>
          <a:xfrm>
            <a:off x="995912" y="4627649"/>
            <a:ext cx="389850" cy="517834"/>
          </a:xfrm>
          <a:prstGeom prst="rect">
            <a:avLst/>
          </a:prstGeom>
          <a:noFill/>
        </p:spPr>
        <p:txBody>
          <a:bodyPr wrap="none" rtlCol="0">
            <a:spAutoFit/>
          </a:bodyPr>
          <a:lstStyle/>
          <a:p>
            <a:r>
              <a:rPr lang="en-US" b="0" i="0" dirty="0">
                <a:solidFill>
                  <a:schemeClr val="bg1"/>
                </a:solidFill>
                <a:latin typeface="Century Gothic" panose="020B0502020202020204" pitchFamily="34" charset="0"/>
              </a:rPr>
              <a:t>3</a:t>
            </a:r>
          </a:p>
        </p:txBody>
      </p:sp>
      <p:pic>
        <p:nvPicPr>
          <p:cNvPr id="22" name="Picture 21" descr="A picture containing sitting, black, blue&#10;&#10;Description automatically generated">
            <a:extLst>
              <a:ext uri="{FF2B5EF4-FFF2-40B4-BE49-F238E27FC236}">
                <a16:creationId xmlns:a16="http://schemas.microsoft.com/office/drawing/2014/main" id="{D6E8680F-129C-584D-A980-A95D16D17CA8}"/>
              </a:ext>
            </a:extLst>
          </p:cNvPr>
          <p:cNvPicPr>
            <a:picLocks noChangeAspect="1"/>
          </p:cNvPicPr>
          <p:nvPr userDrawn="1"/>
        </p:nvPicPr>
        <p:blipFill rotWithShape="1">
          <a:blip r:embed="rId4"/>
          <a:srcRect l="5778" t="41892"/>
          <a:stretch/>
        </p:blipFill>
        <p:spPr>
          <a:xfrm flipH="1">
            <a:off x="10314122" y="0"/>
            <a:ext cx="2690678" cy="1805784"/>
          </a:xfrm>
          <a:prstGeom prst="rect">
            <a:avLst/>
          </a:prstGeom>
        </p:spPr>
      </p:pic>
      <p:sp>
        <p:nvSpPr>
          <p:cNvPr id="21" name="Text Placeholder 4">
            <a:extLst>
              <a:ext uri="{FF2B5EF4-FFF2-40B4-BE49-F238E27FC236}">
                <a16:creationId xmlns:a16="http://schemas.microsoft.com/office/drawing/2014/main" id="{F6156A1F-04D1-9343-BC19-442F89AC9FEF}"/>
              </a:ext>
            </a:extLst>
          </p:cNvPr>
          <p:cNvSpPr>
            <a:spLocks noGrp="1"/>
          </p:cNvSpPr>
          <p:nvPr>
            <p:ph type="body" sz="quarter" idx="19" hasCustomPrompt="1"/>
          </p:nvPr>
        </p:nvSpPr>
        <p:spPr>
          <a:xfrm>
            <a:off x="1794243" y="2686281"/>
            <a:ext cx="10506613" cy="313266"/>
          </a:xfrm>
        </p:spPr>
        <p:txBody>
          <a:bodyPr anchor="ctr">
            <a:noAutofit/>
          </a:bodyPr>
          <a:lstStyle>
            <a:lvl1pPr marL="0" indent="0" algn="l">
              <a:buFontTx/>
              <a:buNone/>
              <a:defRPr sz="2400">
                <a:solidFill>
                  <a:schemeClr val="tx1"/>
                </a:solidFill>
              </a:defRPr>
            </a:lvl1pPr>
            <a:lvl2pPr>
              <a:defRPr sz="1280">
                <a:solidFill>
                  <a:schemeClr val="bg1"/>
                </a:solidFill>
              </a:defRPr>
            </a:lvl2pPr>
            <a:lvl3pPr>
              <a:defRPr sz="1280">
                <a:solidFill>
                  <a:schemeClr val="bg1"/>
                </a:solidFill>
              </a:defRPr>
            </a:lvl3pPr>
            <a:lvl4pPr>
              <a:defRPr sz="1280">
                <a:solidFill>
                  <a:schemeClr val="bg1"/>
                </a:solidFill>
              </a:defRPr>
            </a:lvl4pPr>
            <a:lvl5pPr>
              <a:defRPr sz="1280">
                <a:solidFill>
                  <a:schemeClr val="bg1"/>
                </a:solidFill>
              </a:defRPr>
            </a:lvl5pPr>
          </a:lstStyle>
          <a:p>
            <a:pPr lvl="0"/>
            <a:r>
              <a:rPr lang="en-US" dirty="0"/>
              <a:t>Lorem Ipsum</a:t>
            </a:r>
          </a:p>
        </p:txBody>
      </p:sp>
      <p:sp>
        <p:nvSpPr>
          <p:cNvPr id="23" name="Text Placeholder 4">
            <a:extLst>
              <a:ext uri="{FF2B5EF4-FFF2-40B4-BE49-F238E27FC236}">
                <a16:creationId xmlns:a16="http://schemas.microsoft.com/office/drawing/2014/main" id="{3EE579B3-18EA-3F4B-A7E4-EA7399156037}"/>
              </a:ext>
            </a:extLst>
          </p:cNvPr>
          <p:cNvSpPr>
            <a:spLocks noGrp="1"/>
          </p:cNvSpPr>
          <p:nvPr>
            <p:ph type="body" sz="quarter" idx="20" hasCustomPrompt="1"/>
          </p:nvPr>
        </p:nvSpPr>
        <p:spPr>
          <a:xfrm>
            <a:off x="1794243" y="3716567"/>
            <a:ext cx="10506613" cy="313266"/>
          </a:xfrm>
        </p:spPr>
        <p:txBody>
          <a:bodyPr anchor="ctr">
            <a:noAutofit/>
          </a:bodyPr>
          <a:lstStyle>
            <a:lvl1pPr marL="0" indent="0" algn="l">
              <a:buFontTx/>
              <a:buNone/>
              <a:defRPr sz="2400">
                <a:solidFill>
                  <a:schemeClr val="tx1"/>
                </a:solidFill>
              </a:defRPr>
            </a:lvl1pPr>
            <a:lvl2pPr>
              <a:defRPr sz="1280">
                <a:solidFill>
                  <a:schemeClr val="bg1"/>
                </a:solidFill>
              </a:defRPr>
            </a:lvl2pPr>
            <a:lvl3pPr>
              <a:defRPr sz="1280">
                <a:solidFill>
                  <a:schemeClr val="bg1"/>
                </a:solidFill>
              </a:defRPr>
            </a:lvl3pPr>
            <a:lvl4pPr>
              <a:defRPr sz="1280">
                <a:solidFill>
                  <a:schemeClr val="bg1"/>
                </a:solidFill>
              </a:defRPr>
            </a:lvl4pPr>
            <a:lvl5pPr>
              <a:defRPr sz="1280">
                <a:solidFill>
                  <a:schemeClr val="bg1"/>
                </a:solidFill>
              </a:defRPr>
            </a:lvl5pPr>
          </a:lstStyle>
          <a:p>
            <a:pPr lvl="0"/>
            <a:r>
              <a:rPr lang="en-US" dirty="0"/>
              <a:t>Lorem Ipsum</a:t>
            </a:r>
          </a:p>
        </p:txBody>
      </p:sp>
      <p:sp>
        <p:nvSpPr>
          <p:cNvPr id="24" name="Text Placeholder 4">
            <a:extLst>
              <a:ext uri="{FF2B5EF4-FFF2-40B4-BE49-F238E27FC236}">
                <a16:creationId xmlns:a16="http://schemas.microsoft.com/office/drawing/2014/main" id="{684FBE6D-D75B-C74C-97A0-6CF7AFBC4846}"/>
              </a:ext>
            </a:extLst>
          </p:cNvPr>
          <p:cNvSpPr>
            <a:spLocks noGrp="1"/>
          </p:cNvSpPr>
          <p:nvPr>
            <p:ph type="body" sz="quarter" idx="21" hasCustomPrompt="1"/>
          </p:nvPr>
        </p:nvSpPr>
        <p:spPr>
          <a:xfrm>
            <a:off x="1794243" y="4746852"/>
            <a:ext cx="10506613" cy="313266"/>
          </a:xfrm>
        </p:spPr>
        <p:txBody>
          <a:bodyPr anchor="ctr">
            <a:noAutofit/>
          </a:bodyPr>
          <a:lstStyle>
            <a:lvl1pPr marL="0" indent="0" algn="l">
              <a:buFontTx/>
              <a:buNone/>
              <a:defRPr sz="2400">
                <a:solidFill>
                  <a:schemeClr val="tx1"/>
                </a:solidFill>
              </a:defRPr>
            </a:lvl1pPr>
            <a:lvl2pPr>
              <a:defRPr sz="1280">
                <a:solidFill>
                  <a:schemeClr val="bg1"/>
                </a:solidFill>
              </a:defRPr>
            </a:lvl2pPr>
            <a:lvl3pPr>
              <a:defRPr sz="1280">
                <a:solidFill>
                  <a:schemeClr val="bg1"/>
                </a:solidFill>
              </a:defRPr>
            </a:lvl3pPr>
            <a:lvl4pPr>
              <a:defRPr sz="1280">
                <a:solidFill>
                  <a:schemeClr val="bg1"/>
                </a:solidFill>
              </a:defRPr>
            </a:lvl4pPr>
            <a:lvl5pPr>
              <a:defRPr sz="1280">
                <a:solidFill>
                  <a:schemeClr val="bg1"/>
                </a:solidFill>
              </a:defRPr>
            </a:lvl5pPr>
          </a:lstStyle>
          <a:p>
            <a:pPr lvl="0"/>
            <a:r>
              <a:rPr lang="en-US" dirty="0"/>
              <a:t>Lorem Ipsum</a:t>
            </a:r>
          </a:p>
        </p:txBody>
      </p:sp>
    </p:spTree>
    <p:extLst>
      <p:ext uri="{BB962C8B-B14F-4D97-AF65-F5344CB8AC3E}">
        <p14:creationId xmlns:p14="http://schemas.microsoft.com/office/powerpoint/2010/main" val="8146803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losing Summary Slide (5 Bullets)">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80D7A05-4B5E-0F44-A0B5-475B133FF877}"/>
              </a:ext>
            </a:extLst>
          </p:cNvPr>
          <p:cNvSpPr>
            <a:spLocks noGrp="1"/>
          </p:cNvSpPr>
          <p:nvPr>
            <p:ph type="subTitle" idx="10" hasCustomPrompt="1"/>
          </p:nvPr>
        </p:nvSpPr>
        <p:spPr>
          <a:xfrm>
            <a:off x="736452" y="973174"/>
            <a:ext cx="11553099" cy="304660"/>
          </a:xfrm>
        </p:spPr>
        <p:txBody>
          <a:bodyPr anchor="b">
            <a:noAutofit/>
          </a:bodyPr>
          <a:lstStyle>
            <a:lvl1pPr marL="0" indent="0" algn="ctr">
              <a:buNone/>
              <a:defRPr sz="1800" b="0" i="0" cap="none" baseline="0">
                <a:solidFill>
                  <a:schemeClr val="accent1"/>
                </a:solidFill>
                <a:latin typeface="Century Gothic" panose="020B0502020202020204" pitchFamily="34" charset="0"/>
              </a:defRPr>
            </a:lvl1pPr>
            <a:lvl2pPr marL="487695" indent="0" algn="ctr">
              <a:buNone/>
              <a:defRPr sz="2133"/>
            </a:lvl2pPr>
            <a:lvl3pPr marL="975390" indent="0" algn="ctr">
              <a:buNone/>
              <a:defRPr sz="1920"/>
            </a:lvl3pPr>
            <a:lvl4pPr marL="1463086" indent="0" algn="ctr">
              <a:buNone/>
              <a:defRPr sz="1707"/>
            </a:lvl4pPr>
            <a:lvl5pPr marL="1950781" indent="0" algn="ctr">
              <a:buNone/>
              <a:defRPr sz="1707"/>
            </a:lvl5pPr>
            <a:lvl6pPr marL="2438476" indent="0" algn="ctr">
              <a:buNone/>
              <a:defRPr sz="1707"/>
            </a:lvl6pPr>
            <a:lvl7pPr marL="2926171" indent="0" algn="ctr">
              <a:buNone/>
              <a:defRPr sz="1707"/>
            </a:lvl7pPr>
            <a:lvl8pPr marL="3413867" indent="0" algn="ctr">
              <a:buNone/>
              <a:defRPr sz="1707"/>
            </a:lvl8pPr>
            <a:lvl9pPr marL="3901562" indent="0" algn="ctr">
              <a:buNone/>
              <a:defRPr sz="1707"/>
            </a:lvl9pPr>
          </a:lstStyle>
          <a:p>
            <a:r>
              <a:rPr lang="en-US" dirty="0"/>
              <a:t>Insert </a:t>
            </a:r>
            <a:r>
              <a:rPr lang="en-US" dirty="0" err="1"/>
              <a:t>Subheadline</a:t>
            </a:r>
            <a:endParaRPr lang="en-US" dirty="0"/>
          </a:p>
        </p:txBody>
      </p:sp>
      <p:sp>
        <p:nvSpPr>
          <p:cNvPr id="6" name="Title 1">
            <a:extLst>
              <a:ext uri="{FF2B5EF4-FFF2-40B4-BE49-F238E27FC236}">
                <a16:creationId xmlns:a16="http://schemas.microsoft.com/office/drawing/2014/main" id="{98322285-A99C-6546-B6E8-7BC0C9CE588C}"/>
              </a:ext>
            </a:extLst>
          </p:cNvPr>
          <p:cNvSpPr>
            <a:spLocks noGrp="1"/>
          </p:cNvSpPr>
          <p:nvPr>
            <p:ph type="title" hasCustomPrompt="1"/>
          </p:nvPr>
        </p:nvSpPr>
        <p:spPr>
          <a:xfrm>
            <a:off x="725850" y="342743"/>
            <a:ext cx="11575007" cy="608130"/>
          </a:xfrm>
        </p:spPr>
        <p:txBody>
          <a:bodyPr anchor="b">
            <a:noAutofit/>
          </a:bodyPr>
          <a:lstStyle>
            <a:lvl1pPr algn="ctr">
              <a:lnSpc>
                <a:spcPct val="100000"/>
              </a:lnSpc>
              <a:defRPr sz="3200" b="0" i="0">
                <a:solidFill>
                  <a:schemeClr val="accent1"/>
                </a:solidFill>
                <a:latin typeface="Century Gothic" panose="020B0502020202020204" pitchFamily="34" charset="0"/>
              </a:defRPr>
            </a:lvl1pPr>
          </a:lstStyle>
          <a:p>
            <a:r>
              <a:rPr lang="en-US" dirty="0"/>
              <a:t>Insert Headline</a:t>
            </a:r>
          </a:p>
        </p:txBody>
      </p:sp>
      <p:sp>
        <p:nvSpPr>
          <p:cNvPr id="9" name="Text Placeholder 25">
            <a:extLst>
              <a:ext uri="{FF2B5EF4-FFF2-40B4-BE49-F238E27FC236}">
                <a16:creationId xmlns:a16="http://schemas.microsoft.com/office/drawing/2014/main" id="{7962A95B-E07E-1C44-92E6-2CF0D841C723}"/>
              </a:ext>
            </a:extLst>
          </p:cNvPr>
          <p:cNvSpPr txBox="1">
            <a:spLocks/>
          </p:cNvSpPr>
          <p:nvPr userDrawn="1"/>
        </p:nvSpPr>
        <p:spPr>
          <a:xfrm>
            <a:off x="11684723" y="6883026"/>
            <a:ext cx="1146048" cy="382919"/>
          </a:xfrm>
          <a:prstGeom prst="rect">
            <a:avLst/>
          </a:prstGeom>
        </p:spPr>
        <p:txBody>
          <a:bodyPr anchor="ctr"/>
          <a:lstStyle>
            <a:lvl1pPr marL="0" indent="0" algn="ctr" defTabSz="914400" rtl="0" eaLnBrk="1" latinLnBrk="0" hangingPunct="1">
              <a:lnSpc>
                <a:spcPct val="90000"/>
              </a:lnSpc>
              <a:spcBef>
                <a:spcPts val="1000"/>
              </a:spcBef>
              <a:buFont typeface="Arial"/>
              <a:buNone/>
              <a:defRPr sz="1200" b="0" kern="1200" spc="0">
                <a:solidFill>
                  <a:schemeClr val="tx1"/>
                </a:solidFill>
                <a:latin typeface="Georgia" charset="0"/>
                <a:ea typeface="Georgia" charset="0"/>
                <a:cs typeface="Georgia" charset="0"/>
              </a:defRPr>
            </a:lvl1pPr>
            <a:lvl2pPr marL="0" indent="0" algn="l" defTabSz="914400" rtl="0" eaLnBrk="1" latinLnBrk="0" hangingPunct="1">
              <a:lnSpc>
                <a:spcPct val="120000"/>
              </a:lnSpc>
              <a:spcBef>
                <a:spcPts val="500"/>
              </a:spcBef>
              <a:buFont typeface="Arial"/>
              <a:buNone/>
              <a:defRPr sz="2800" b="0" kern="1200">
                <a:solidFill>
                  <a:schemeClr val="tx1"/>
                </a:solidFill>
                <a:latin typeface="Century Gothic" charset="0"/>
                <a:ea typeface="Century Gothic" charset="0"/>
                <a:cs typeface="Century Gothic" charset="0"/>
              </a:defRPr>
            </a:lvl2pPr>
            <a:lvl3pPr marL="0" indent="0" algn="l" defTabSz="914400" rtl="0" eaLnBrk="1" latinLnBrk="0" hangingPunct="1">
              <a:lnSpc>
                <a:spcPct val="120000"/>
              </a:lnSpc>
              <a:spcBef>
                <a:spcPts val="500"/>
              </a:spcBef>
              <a:buFont typeface="Arial" charset="0"/>
              <a:buNone/>
              <a:defRPr sz="2800" b="1" i="0" kern="1200">
                <a:solidFill>
                  <a:schemeClr val="accent2">
                    <a:lumMod val="75000"/>
                  </a:schemeClr>
                </a:solidFill>
                <a:latin typeface="Century Gothic" charset="0"/>
                <a:ea typeface="Century Gothic" charset="0"/>
                <a:cs typeface="Century Gothic" charset="0"/>
              </a:defRPr>
            </a:lvl3pPr>
            <a:lvl4pPr marL="0" indent="0" algn="l" defTabSz="914400" rtl="0" eaLnBrk="1" latinLnBrk="0" hangingPunct="1">
              <a:lnSpc>
                <a:spcPct val="120000"/>
              </a:lnSpc>
              <a:spcBef>
                <a:spcPts val="500"/>
              </a:spcBef>
              <a:buFont typeface="Arial" charset="0"/>
              <a:buNone/>
              <a:defRPr sz="2800" b="1" i="0" kern="1200">
                <a:solidFill>
                  <a:schemeClr val="tx1">
                    <a:lumMod val="60000"/>
                    <a:lumOff val="40000"/>
                  </a:schemeClr>
                </a:solidFill>
                <a:latin typeface="Century Gothic" charset="0"/>
                <a:ea typeface="Century Gothic" charset="0"/>
                <a:cs typeface="Century Gothic" charset="0"/>
              </a:defRPr>
            </a:lvl4pPr>
            <a:lvl5pPr marL="0" indent="0" algn="l" defTabSz="914400" rtl="0" eaLnBrk="1" latinLnBrk="0" hangingPunct="1">
              <a:lnSpc>
                <a:spcPct val="120000"/>
              </a:lnSpc>
              <a:spcBef>
                <a:spcPts val="500"/>
              </a:spcBef>
              <a:buFont typeface="Arial" charset="0"/>
              <a:buNone/>
              <a:defRPr sz="2800" kern="1200">
                <a:solidFill>
                  <a:schemeClr val="tx1"/>
                </a:solidFill>
                <a:latin typeface="Century Gothic" charset="0"/>
                <a:ea typeface="Century Gothic" charset="0"/>
                <a:cs typeface="Century Gothic"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r" fontAlgn="auto">
              <a:spcAft>
                <a:spcPts val="0"/>
              </a:spcAft>
              <a:defRPr/>
            </a:pPr>
            <a:fld id="{053B1222-81AA-4543-88B1-5A41C633338E}" type="slidenum">
              <a:rPr lang="en-US" sz="800" b="0" i="0" smtClean="0">
                <a:solidFill>
                  <a:srgbClr val="595F70"/>
                </a:solidFill>
                <a:latin typeface="Century Gothic" panose="020B0502020202020204" pitchFamily="34" charset="0"/>
                <a:ea typeface="Century Gothic" charset="0"/>
                <a:cs typeface="Century Gothic" charset="0"/>
              </a:rPr>
              <a:pPr algn="r" fontAlgn="auto">
                <a:spcAft>
                  <a:spcPts val="0"/>
                </a:spcAft>
                <a:defRPr/>
              </a:pPr>
              <a:t>‹#›</a:t>
            </a:fld>
            <a:endParaRPr lang="en-US" sz="800" b="0" i="0" dirty="0">
              <a:solidFill>
                <a:srgbClr val="595F70"/>
              </a:solidFill>
              <a:latin typeface="Century Gothic" panose="020B0502020202020204" pitchFamily="34" charset="0"/>
              <a:ea typeface="Century Gothic" charset="0"/>
              <a:cs typeface="Century Gothic" charset="0"/>
            </a:endParaRPr>
          </a:p>
        </p:txBody>
      </p:sp>
      <p:sp>
        <p:nvSpPr>
          <p:cNvPr id="33" name="Rectangle 32">
            <a:extLst>
              <a:ext uri="{FF2B5EF4-FFF2-40B4-BE49-F238E27FC236}">
                <a16:creationId xmlns:a16="http://schemas.microsoft.com/office/drawing/2014/main" id="{32270672-C800-F648-9626-15910A54FB3D}"/>
              </a:ext>
            </a:extLst>
          </p:cNvPr>
          <p:cNvSpPr/>
          <p:nvPr userDrawn="1"/>
        </p:nvSpPr>
        <p:spPr>
          <a:xfrm>
            <a:off x="0" y="4629346"/>
            <a:ext cx="13004800" cy="985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632AD198-BAAC-5C46-9234-37C63866BC63}"/>
              </a:ext>
            </a:extLst>
          </p:cNvPr>
          <p:cNvSpPr/>
          <p:nvPr userDrawn="1"/>
        </p:nvSpPr>
        <p:spPr>
          <a:xfrm>
            <a:off x="0" y="5678008"/>
            <a:ext cx="13004800" cy="985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FE470B97-DCE8-2744-8998-E224F03C5868}"/>
              </a:ext>
            </a:extLst>
          </p:cNvPr>
          <p:cNvSpPr/>
          <p:nvPr userDrawn="1"/>
        </p:nvSpPr>
        <p:spPr>
          <a:xfrm>
            <a:off x="0" y="3580684"/>
            <a:ext cx="13004800" cy="985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63E8576-FC25-DF40-B27C-46773D8AF0A0}"/>
              </a:ext>
            </a:extLst>
          </p:cNvPr>
          <p:cNvSpPr/>
          <p:nvPr userDrawn="1"/>
        </p:nvSpPr>
        <p:spPr>
          <a:xfrm>
            <a:off x="0" y="2532022"/>
            <a:ext cx="13004800" cy="985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F804533-0743-E445-9594-0AB36B6D86B6}"/>
              </a:ext>
            </a:extLst>
          </p:cNvPr>
          <p:cNvSpPr/>
          <p:nvPr userDrawn="1"/>
        </p:nvSpPr>
        <p:spPr>
          <a:xfrm>
            <a:off x="0" y="1483360"/>
            <a:ext cx="13004800" cy="985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a:extLst>
              <a:ext uri="{FF2B5EF4-FFF2-40B4-BE49-F238E27FC236}">
                <a16:creationId xmlns:a16="http://schemas.microsoft.com/office/drawing/2014/main" id="{B9B5B534-5CB5-E040-AAC1-6AA5C4E5AE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42641" y="1318486"/>
            <a:ext cx="1631486" cy="1631486"/>
          </a:xfrm>
          <a:prstGeom prst="rect">
            <a:avLst/>
          </a:prstGeom>
        </p:spPr>
      </p:pic>
      <p:pic>
        <p:nvPicPr>
          <p:cNvPr id="39" name="Graphic 38">
            <a:extLst>
              <a:ext uri="{FF2B5EF4-FFF2-40B4-BE49-F238E27FC236}">
                <a16:creationId xmlns:a16="http://schemas.microsoft.com/office/drawing/2014/main" id="{9A40C25A-9CC5-7948-B165-22E06165D3D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42641" y="2363538"/>
            <a:ext cx="1631486" cy="1631486"/>
          </a:xfrm>
          <a:prstGeom prst="rect">
            <a:avLst/>
          </a:prstGeom>
        </p:spPr>
      </p:pic>
      <p:pic>
        <p:nvPicPr>
          <p:cNvPr id="40" name="Graphic 39">
            <a:extLst>
              <a:ext uri="{FF2B5EF4-FFF2-40B4-BE49-F238E27FC236}">
                <a16:creationId xmlns:a16="http://schemas.microsoft.com/office/drawing/2014/main" id="{D52676A7-7371-B34E-AC74-07BF2652EA8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42641" y="3406466"/>
            <a:ext cx="1631486" cy="1631486"/>
          </a:xfrm>
          <a:prstGeom prst="rect">
            <a:avLst/>
          </a:prstGeom>
        </p:spPr>
      </p:pic>
      <p:pic>
        <p:nvPicPr>
          <p:cNvPr id="41" name="Graphic 40">
            <a:extLst>
              <a:ext uri="{FF2B5EF4-FFF2-40B4-BE49-F238E27FC236}">
                <a16:creationId xmlns:a16="http://schemas.microsoft.com/office/drawing/2014/main" id="{14724B42-691E-6A46-99DB-AD422888EF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42641" y="4478378"/>
            <a:ext cx="1631486" cy="1631486"/>
          </a:xfrm>
          <a:prstGeom prst="rect">
            <a:avLst/>
          </a:prstGeom>
        </p:spPr>
      </p:pic>
      <p:pic>
        <p:nvPicPr>
          <p:cNvPr id="42" name="Graphic 41">
            <a:extLst>
              <a:ext uri="{FF2B5EF4-FFF2-40B4-BE49-F238E27FC236}">
                <a16:creationId xmlns:a16="http://schemas.microsoft.com/office/drawing/2014/main" id="{70D2252B-4B40-304A-B9E3-B388C71938E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42641" y="5522824"/>
            <a:ext cx="1631486" cy="1631486"/>
          </a:xfrm>
          <a:prstGeom prst="rect">
            <a:avLst/>
          </a:prstGeom>
        </p:spPr>
      </p:pic>
      <p:sp>
        <p:nvSpPr>
          <p:cNvPr id="43" name="TextBox 42">
            <a:extLst>
              <a:ext uri="{FF2B5EF4-FFF2-40B4-BE49-F238E27FC236}">
                <a16:creationId xmlns:a16="http://schemas.microsoft.com/office/drawing/2014/main" id="{5E87EBDA-0177-3042-B7A5-F0DD25710103}"/>
              </a:ext>
            </a:extLst>
          </p:cNvPr>
          <p:cNvSpPr txBox="1"/>
          <p:nvPr userDrawn="1"/>
        </p:nvSpPr>
        <p:spPr>
          <a:xfrm>
            <a:off x="995912" y="1709628"/>
            <a:ext cx="389850" cy="517834"/>
          </a:xfrm>
          <a:prstGeom prst="rect">
            <a:avLst/>
          </a:prstGeom>
          <a:noFill/>
        </p:spPr>
        <p:txBody>
          <a:bodyPr wrap="none" rtlCol="0">
            <a:spAutoFit/>
          </a:bodyPr>
          <a:lstStyle/>
          <a:p>
            <a:r>
              <a:rPr lang="en-US" b="0" i="0" dirty="0">
                <a:solidFill>
                  <a:schemeClr val="bg1"/>
                </a:solidFill>
                <a:latin typeface="Century Gothic" panose="020B0502020202020204" pitchFamily="34" charset="0"/>
              </a:rPr>
              <a:t>1</a:t>
            </a:r>
          </a:p>
        </p:txBody>
      </p:sp>
      <p:sp>
        <p:nvSpPr>
          <p:cNvPr id="44" name="TextBox 43">
            <a:extLst>
              <a:ext uri="{FF2B5EF4-FFF2-40B4-BE49-F238E27FC236}">
                <a16:creationId xmlns:a16="http://schemas.microsoft.com/office/drawing/2014/main" id="{67B175D3-D6AD-A24F-A20B-D732982EF318}"/>
              </a:ext>
            </a:extLst>
          </p:cNvPr>
          <p:cNvSpPr txBox="1"/>
          <p:nvPr userDrawn="1"/>
        </p:nvSpPr>
        <p:spPr>
          <a:xfrm>
            <a:off x="995912" y="2749472"/>
            <a:ext cx="389850" cy="517834"/>
          </a:xfrm>
          <a:prstGeom prst="rect">
            <a:avLst/>
          </a:prstGeom>
          <a:noFill/>
        </p:spPr>
        <p:txBody>
          <a:bodyPr wrap="none" rtlCol="0">
            <a:spAutoFit/>
          </a:bodyPr>
          <a:lstStyle/>
          <a:p>
            <a:r>
              <a:rPr lang="en-US" b="0" i="0" dirty="0">
                <a:solidFill>
                  <a:schemeClr val="bg1"/>
                </a:solidFill>
                <a:latin typeface="Century Gothic" panose="020B0502020202020204" pitchFamily="34" charset="0"/>
              </a:rPr>
              <a:t>2</a:t>
            </a:r>
          </a:p>
        </p:txBody>
      </p:sp>
      <p:sp>
        <p:nvSpPr>
          <p:cNvPr id="45" name="TextBox 44">
            <a:extLst>
              <a:ext uri="{FF2B5EF4-FFF2-40B4-BE49-F238E27FC236}">
                <a16:creationId xmlns:a16="http://schemas.microsoft.com/office/drawing/2014/main" id="{AC706B03-B5B7-084B-9E15-A74601BE234D}"/>
              </a:ext>
            </a:extLst>
          </p:cNvPr>
          <p:cNvSpPr txBox="1"/>
          <p:nvPr userDrawn="1"/>
        </p:nvSpPr>
        <p:spPr>
          <a:xfrm>
            <a:off x="995912" y="3797608"/>
            <a:ext cx="389850" cy="517834"/>
          </a:xfrm>
          <a:prstGeom prst="rect">
            <a:avLst/>
          </a:prstGeom>
          <a:noFill/>
        </p:spPr>
        <p:txBody>
          <a:bodyPr wrap="none" rtlCol="0">
            <a:spAutoFit/>
          </a:bodyPr>
          <a:lstStyle/>
          <a:p>
            <a:r>
              <a:rPr lang="en-US" b="0" i="0" dirty="0">
                <a:solidFill>
                  <a:schemeClr val="bg1"/>
                </a:solidFill>
                <a:latin typeface="Century Gothic" panose="020B0502020202020204" pitchFamily="34" charset="0"/>
              </a:rPr>
              <a:t>3</a:t>
            </a:r>
          </a:p>
        </p:txBody>
      </p:sp>
      <p:sp>
        <p:nvSpPr>
          <p:cNvPr id="46" name="TextBox 45">
            <a:extLst>
              <a:ext uri="{FF2B5EF4-FFF2-40B4-BE49-F238E27FC236}">
                <a16:creationId xmlns:a16="http://schemas.microsoft.com/office/drawing/2014/main" id="{24851F65-3A4F-0142-A908-9B1312777EF7}"/>
              </a:ext>
            </a:extLst>
          </p:cNvPr>
          <p:cNvSpPr txBox="1"/>
          <p:nvPr userDrawn="1"/>
        </p:nvSpPr>
        <p:spPr>
          <a:xfrm>
            <a:off x="984761" y="4869856"/>
            <a:ext cx="389850" cy="517834"/>
          </a:xfrm>
          <a:prstGeom prst="rect">
            <a:avLst/>
          </a:prstGeom>
          <a:noFill/>
        </p:spPr>
        <p:txBody>
          <a:bodyPr wrap="none" rtlCol="0">
            <a:spAutoFit/>
          </a:bodyPr>
          <a:lstStyle/>
          <a:p>
            <a:r>
              <a:rPr lang="en-US" b="0" i="0" dirty="0">
                <a:solidFill>
                  <a:schemeClr val="bg1"/>
                </a:solidFill>
                <a:latin typeface="Century Gothic" panose="020B0502020202020204" pitchFamily="34" charset="0"/>
              </a:rPr>
              <a:t>4</a:t>
            </a:r>
          </a:p>
        </p:txBody>
      </p:sp>
      <p:sp>
        <p:nvSpPr>
          <p:cNvPr id="47" name="TextBox 46">
            <a:extLst>
              <a:ext uri="{FF2B5EF4-FFF2-40B4-BE49-F238E27FC236}">
                <a16:creationId xmlns:a16="http://schemas.microsoft.com/office/drawing/2014/main" id="{04ED0AAA-41FB-CC4E-A7EE-D534F92F77A1}"/>
              </a:ext>
            </a:extLst>
          </p:cNvPr>
          <p:cNvSpPr txBox="1"/>
          <p:nvPr userDrawn="1"/>
        </p:nvSpPr>
        <p:spPr>
          <a:xfrm>
            <a:off x="1003535" y="5912038"/>
            <a:ext cx="389850" cy="517834"/>
          </a:xfrm>
          <a:prstGeom prst="rect">
            <a:avLst/>
          </a:prstGeom>
          <a:noFill/>
        </p:spPr>
        <p:txBody>
          <a:bodyPr wrap="none" rtlCol="0">
            <a:spAutoFit/>
          </a:bodyPr>
          <a:lstStyle/>
          <a:p>
            <a:r>
              <a:rPr lang="en-US" b="0" i="0" dirty="0">
                <a:solidFill>
                  <a:schemeClr val="bg1"/>
                </a:solidFill>
                <a:latin typeface="Century Gothic" panose="020B0502020202020204" pitchFamily="34" charset="0"/>
              </a:rPr>
              <a:t>5</a:t>
            </a:r>
          </a:p>
        </p:txBody>
      </p:sp>
      <p:pic>
        <p:nvPicPr>
          <p:cNvPr id="22" name="Picture 21" descr="A picture containing sitting, black, blue&#10;&#10;Description automatically generated">
            <a:extLst>
              <a:ext uri="{FF2B5EF4-FFF2-40B4-BE49-F238E27FC236}">
                <a16:creationId xmlns:a16="http://schemas.microsoft.com/office/drawing/2014/main" id="{D6E8680F-129C-584D-A980-A95D16D17CA8}"/>
              </a:ext>
            </a:extLst>
          </p:cNvPr>
          <p:cNvPicPr>
            <a:picLocks noChangeAspect="1"/>
          </p:cNvPicPr>
          <p:nvPr userDrawn="1"/>
        </p:nvPicPr>
        <p:blipFill rotWithShape="1">
          <a:blip r:embed="rId4"/>
          <a:srcRect l="5778" t="41892"/>
          <a:stretch/>
        </p:blipFill>
        <p:spPr>
          <a:xfrm flipH="1">
            <a:off x="10314122" y="0"/>
            <a:ext cx="2690678" cy="1805784"/>
          </a:xfrm>
          <a:prstGeom prst="rect">
            <a:avLst/>
          </a:prstGeom>
        </p:spPr>
      </p:pic>
      <p:sp>
        <p:nvSpPr>
          <p:cNvPr id="23" name="Text Placeholder 4">
            <a:extLst>
              <a:ext uri="{FF2B5EF4-FFF2-40B4-BE49-F238E27FC236}">
                <a16:creationId xmlns:a16="http://schemas.microsoft.com/office/drawing/2014/main" id="{6FA468A1-AEAA-8C42-A0C4-9B92B07AC969}"/>
              </a:ext>
            </a:extLst>
          </p:cNvPr>
          <p:cNvSpPr>
            <a:spLocks noGrp="1"/>
          </p:cNvSpPr>
          <p:nvPr>
            <p:ph type="body" sz="quarter" idx="19" hasCustomPrompt="1"/>
          </p:nvPr>
        </p:nvSpPr>
        <p:spPr>
          <a:xfrm>
            <a:off x="1794243" y="1846278"/>
            <a:ext cx="10506613" cy="313266"/>
          </a:xfrm>
        </p:spPr>
        <p:txBody>
          <a:bodyPr anchor="ctr">
            <a:noAutofit/>
          </a:bodyPr>
          <a:lstStyle>
            <a:lvl1pPr marL="0" indent="0" algn="l">
              <a:buFontTx/>
              <a:buNone/>
              <a:defRPr sz="2400">
                <a:solidFill>
                  <a:schemeClr val="tx1"/>
                </a:solidFill>
              </a:defRPr>
            </a:lvl1pPr>
            <a:lvl2pPr>
              <a:defRPr sz="1280">
                <a:solidFill>
                  <a:schemeClr val="bg1"/>
                </a:solidFill>
              </a:defRPr>
            </a:lvl2pPr>
            <a:lvl3pPr>
              <a:defRPr sz="1280">
                <a:solidFill>
                  <a:schemeClr val="bg1"/>
                </a:solidFill>
              </a:defRPr>
            </a:lvl3pPr>
            <a:lvl4pPr>
              <a:defRPr sz="1280">
                <a:solidFill>
                  <a:schemeClr val="bg1"/>
                </a:solidFill>
              </a:defRPr>
            </a:lvl4pPr>
            <a:lvl5pPr>
              <a:defRPr sz="1280">
                <a:solidFill>
                  <a:schemeClr val="bg1"/>
                </a:solidFill>
              </a:defRPr>
            </a:lvl5pPr>
          </a:lstStyle>
          <a:p>
            <a:pPr lvl="0"/>
            <a:r>
              <a:rPr lang="en-US" dirty="0"/>
              <a:t>Lorem Ipsum</a:t>
            </a:r>
          </a:p>
        </p:txBody>
      </p:sp>
      <p:sp>
        <p:nvSpPr>
          <p:cNvPr id="24" name="Text Placeholder 4">
            <a:extLst>
              <a:ext uri="{FF2B5EF4-FFF2-40B4-BE49-F238E27FC236}">
                <a16:creationId xmlns:a16="http://schemas.microsoft.com/office/drawing/2014/main" id="{F7D9C4BF-7CEC-4B4A-BA04-3109FFB40088}"/>
              </a:ext>
            </a:extLst>
          </p:cNvPr>
          <p:cNvSpPr>
            <a:spLocks noGrp="1"/>
          </p:cNvSpPr>
          <p:nvPr>
            <p:ph type="body" sz="quarter" idx="20" hasCustomPrompt="1"/>
          </p:nvPr>
        </p:nvSpPr>
        <p:spPr>
          <a:xfrm>
            <a:off x="1794243" y="2892093"/>
            <a:ext cx="10506613" cy="313266"/>
          </a:xfrm>
        </p:spPr>
        <p:txBody>
          <a:bodyPr anchor="ctr">
            <a:noAutofit/>
          </a:bodyPr>
          <a:lstStyle>
            <a:lvl1pPr marL="0" indent="0" algn="l">
              <a:buFontTx/>
              <a:buNone/>
              <a:defRPr sz="2400">
                <a:solidFill>
                  <a:schemeClr val="tx1"/>
                </a:solidFill>
              </a:defRPr>
            </a:lvl1pPr>
            <a:lvl2pPr>
              <a:defRPr sz="1280">
                <a:solidFill>
                  <a:schemeClr val="bg1"/>
                </a:solidFill>
              </a:defRPr>
            </a:lvl2pPr>
            <a:lvl3pPr>
              <a:defRPr sz="1280">
                <a:solidFill>
                  <a:schemeClr val="bg1"/>
                </a:solidFill>
              </a:defRPr>
            </a:lvl3pPr>
            <a:lvl4pPr>
              <a:defRPr sz="1280">
                <a:solidFill>
                  <a:schemeClr val="bg1"/>
                </a:solidFill>
              </a:defRPr>
            </a:lvl4pPr>
            <a:lvl5pPr>
              <a:defRPr sz="1280">
                <a:solidFill>
                  <a:schemeClr val="bg1"/>
                </a:solidFill>
              </a:defRPr>
            </a:lvl5pPr>
          </a:lstStyle>
          <a:p>
            <a:pPr lvl="0"/>
            <a:r>
              <a:rPr lang="en-US" dirty="0"/>
              <a:t>Lorem Ipsum</a:t>
            </a:r>
          </a:p>
        </p:txBody>
      </p:sp>
      <p:sp>
        <p:nvSpPr>
          <p:cNvPr id="25" name="Text Placeholder 4">
            <a:extLst>
              <a:ext uri="{FF2B5EF4-FFF2-40B4-BE49-F238E27FC236}">
                <a16:creationId xmlns:a16="http://schemas.microsoft.com/office/drawing/2014/main" id="{53EC7F50-4C55-4D4C-BA55-EFE7A6C4254E}"/>
              </a:ext>
            </a:extLst>
          </p:cNvPr>
          <p:cNvSpPr>
            <a:spLocks noGrp="1"/>
          </p:cNvSpPr>
          <p:nvPr>
            <p:ph type="body" sz="quarter" idx="21" hasCustomPrompt="1"/>
          </p:nvPr>
        </p:nvSpPr>
        <p:spPr>
          <a:xfrm>
            <a:off x="1794243" y="3937908"/>
            <a:ext cx="10506613" cy="313266"/>
          </a:xfrm>
        </p:spPr>
        <p:txBody>
          <a:bodyPr anchor="ctr">
            <a:noAutofit/>
          </a:bodyPr>
          <a:lstStyle>
            <a:lvl1pPr marL="0" indent="0" algn="l">
              <a:buFontTx/>
              <a:buNone/>
              <a:defRPr sz="2400">
                <a:solidFill>
                  <a:schemeClr val="tx1"/>
                </a:solidFill>
              </a:defRPr>
            </a:lvl1pPr>
            <a:lvl2pPr>
              <a:defRPr sz="1280">
                <a:solidFill>
                  <a:schemeClr val="bg1"/>
                </a:solidFill>
              </a:defRPr>
            </a:lvl2pPr>
            <a:lvl3pPr>
              <a:defRPr sz="1280">
                <a:solidFill>
                  <a:schemeClr val="bg1"/>
                </a:solidFill>
              </a:defRPr>
            </a:lvl3pPr>
            <a:lvl4pPr>
              <a:defRPr sz="1280">
                <a:solidFill>
                  <a:schemeClr val="bg1"/>
                </a:solidFill>
              </a:defRPr>
            </a:lvl4pPr>
            <a:lvl5pPr>
              <a:defRPr sz="1280">
                <a:solidFill>
                  <a:schemeClr val="bg1"/>
                </a:solidFill>
              </a:defRPr>
            </a:lvl5pPr>
          </a:lstStyle>
          <a:p>
            <a:pPr lvl="0"/>
            <a:r>
              <a:rPr lang="en-US" dirty="0"/>
              <a:t>Lorem Ipsum</a:t>
            </a:r>
          </a:p>
        </p:txBody>
      </p:sp>
      <p:sp>
        <p:nvSpPr>
          <p:cNvPr id="26" name="Text Placeholder 4">
            <a:extLst>
              <a:ext uri="{FF2B5EF4-FFF2-40B4-BE49-F238E27FC236}">
                <a16:creationId xmlns:a16="http://schemas.microsoft.com/office/drawing/2014/main" id="{0739118C-BE58-E147-8150-671BDF8DA742}"/>
              </a:ext>
            </a:extLst>
          </p:cNvPr>
          <p:cNvSpPr>
            <a:spLocks noGrp="1"/>
          </p:cNvSpPr>
          <p:nvPr>
            <p:ph type="body" sz="quarter" idx="22" hasCustomPrompt="1"/>
          </p:nvPr>
        </p:nvSpPr>
        <p:spPr>
          <a:xfrm>
            <a:off x="1794243" y="4983723"/>
            <a:ext cx="10506613" cy="313266"/>
          </a:xfrm>
        </p:spPr>
        <p:txBody>
          <a:bodyPr anchor="ctr">
            <a:noAutofit/>
          </a:bodyPr>
          <a:lstStyle>
            <a:lvl1pPr marL="0" indent="0" algn="l">
              <a:buFontTx/>
              <a:buNone/>
              <a:defRPr sz="2400">
                <a:solidFill>
                  <a:schemeClr val="tx1"/>
                </a:solidFill>
              </a:defRPr>
            </a:lvl1pPr>
            <a:lvl2pPr>
              <a:defRPr sz="1280">
                <a:solidFill>
                  <a:schemeClr val="bg1"/>
                </a:solidFill>
              </a:defRPr>
            </a:lvl2pPr>
            <a:lvl3pPr>
              <a:defRPr sz="1280">
                <a:solidFill>
                  <a:schemeClr val="bg1"/>
                </a:solidFill>
              </a:defRPr>
            </a:lvl3pPr>
            <a:lvl4pPr>
              <a:defRPr sz="1280">
                <a:solidFill>
                  <a:schemeClr val="bg1"/>
                </a:solidFill>
              </a:defRPr>
            </a:lvl4pPr>
            <a:lvl5pPr>
              <a:defRPr sz="1280">
                <a:solidFill>
                  <a:schemeClr val="bg1"/>
                </a:solidFill>
              </a:defRPr>
            </a:lvl5pPr>
          </a:lstStyle>
          <a:p>
            <a:pPr lvl="0"/>
            <a:r>
              <a:rPr lang="en-US" dirty="0"/>
              <a:t>Lorem Ipsum</a:t>
            </a:r>
          </a:p>
        </p:txBody>
      </p:sp>
      <p:sp>
        <p:nvSpPr>
          <p:cNvPr id="27" name="Text Placeholder 4">
            <a:extLst>
              <a:ext uri="{FF2B5EF4-FFF2-40B4-BE49-F238E27FC236}">
                <a16:creationId xmlns:a16="http://schemas.microsoft.com/office/drawing/2014/main" id="{1870F50B-180D-6640-8BD7-C04A397BBD6E}"/>
              </a:ext>
            </a:extLst>
          </p:cNvPr>
          <p:cNvSpPr>
            <a:spLocks noGrp="1"/>
          </p:cNvSpPr>
          <p:nvPr>
            <p:ph type="body" sz="quarter" idx="23" hasCustomPrompt="1"/>
          </p:nvPr>
        </p:nvSpPr>
        <p:spPr>
          <a:xfrm>
            <a:off x="1794243" y="6029537"/>
            <a:ext cx="10506613" cy="313266"/>
          </a:xfrm>
        </p:spPr>
        <p:txBody>
          <a:bodyPr anchor="ctr">
            <a:noAutofit/>
          </a:bodyPr>
          <a:lstStyle>
            <a:lvl1pPr marL="0" indent="0" algn="l">
              <a:buFontTx/>
              <a:buNone/>
              <a:defRPr sz="2400">
                <a:solidFill>
                  <a:schemeClr val="tx1"/>
                </a:solidFill>
              </a:defRPr>
            </a:lvl1pPr>
            <a:lvl2pPr>
              <a:defRPr sz="1280">
                <a:solidFill>
                  <a:schemeClr val="bg1"/>
                </a:solidFill>
              </a:defRPr>
            </a:lvl2pPr>
            <a:lvl3pPr>
              <a:defRPr sz="1280">
                <a:solidFill>
                  <a:schemeClr val="bg1"/>
                </a:solidFill>
              </a:defRPr>
            </a:lvl3pPr>
            <a:lvl4pPr>
              <a:defRPr sz="1280">
                <a:solidFill>
                  <a:schemeClr val="bg1"/>
                </a:solidFill>
              </a:defRPr>
            </a:lvl4pPr>
            <a:lvl5pPr>
              <a:defRPr sz="1280">
                <a:solidFill>
                  <a:schemeClr val="bg1"/>
                </a:solidFill>
              </a:defRPr>
            </a:lvl5pPr>
          </a:lstStyle>
          <a:p>
            <a:pPr lvl="0"/>
            <a:r>
              <a:rPr lang="en-US" dirty="0"/>
              <a:t>Lorem Ipsum</a:t>
            </a:r>
          </a:p>
        </p:txBody>
      </p:sp>
    </p:spTree>
    <p:extLst>
      <p:ext uri="{BB962C8B-B14F-4D97-AF65-F5344CB8AC3E}">
        <p14:creationId xmlns:p14="http://schemas.microsoft.com/office/powerpoint/2010/main" val="3923945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Slide">
    <p:bg>
      <p:bgPr>
        <a:solidFill>
          <a:schemeClr val="bg2"/>
        </a:solidFill>
        <a:effectLst/>
      </p:bgPr>
    </p:bg>
    <p:spTree>
      <p:nvGrpSpPr>
        <p:cNvPr id="1" name=""/>
        <p:cNvGrpSpPr/>
        <p:nvPr/>
      </p:nvGrpSpPr>
      <p:grpSpPr>
        <a:xfrm>
          <a:off x="0" y="0"/>
          <a:ext cx="0" cy="0"/>
          <a:chOff x="0" y="0"/>
          <a:chExt cx="0" cy="0"/>
        </a:xfrm>
      </p:grpSpPr>
      <p:sp>
        <p:nvSpPr>
          <p:cNvPr id="8" name="Text Placeholder 25">
            <a:extLst>
              <a:ext uri="{FF2B5EF4-FFF2-40B4-BE49-F238E27FC236}">
                <a16:creationId xmlns:a16="http://schemas.microsoft.com/office/drawing/2014/main" id="{382B1FB4-CA56-0B40-B159-5490A9A637D3}"/>
              </a:ext>
            </a:extLst>
          </p:cNvPr>
          <p:cNvSpPr txBox="1">
            <a:spLocks/>
          </p:cNvSpPr>
          <p:nvPr userDrawn="1"/>
        </p:nvSpPr>
        <p:spPr>
          <a:xfrm>
            <a:off x="11684723" y="6883026"/>
            <a:ext cx="1146048" cy="382919"/>
          </a:xfrm>
          <a:prstGeom prst="rect">
            <a:avLst/>
          </a:prstGeom>
        </p:spPr>
        <p:txBody>
          <a:bodyPr anchor="ctr"/>
          <a:lstStyle>
            <a:lvl1pPr marL="0" indent="0" algn="ctr" defTabSz="914400" rtl="0" eaLnBrk="1" latinLnBrk="0" hangingPunct="1">
              <a:lnSpc>
                <a:spcPct val="90000"/>
              </a:lnSpc>
              <a:spcBef>
                <a:spcPts val="1000"/>
              </a:spcBef>
              <a:buFont typeface="Arial"/>
              <a:buNone/>
              <a:defRPr sz="1200" b="0" kern="1200" spc="0">
                <a:solidFill>
                  <a:schemeClr val="tx1"/>
                </a:solidFill>
                <a:latin typeface="Georgia" charset="0"/>
                <a:ea typeface="Georgia" charset="0"/>
                <a:cs typeface="Georgia" charset="0"/>
              </a:defRPr>
            </a:lvl1pPr>
            <a:lvl2pPr marL="0" indent="0" algn="l" defTabSz="914400" rtl="0" eaLnBrk="1" latinLnBrk="0" hangingPunct="1">
              <a:lnSpc>
                <a:spcPct val="120000"/>
              </a:lnSpc>
              <a:spcBef>
                <a:spcPts val="500"/>
              </a:spcBef>
              <a:buFont typeface="Arial"/>
              <a:buNone/>
              <a:defRPr sz="2800" b="0" kern="1200">
                <a:solidFill>
                  <a:schemeClr val="tx1"/>
                </a:solidFill>
                <a:latin typeface="Century Gothic" charset="0"/>
                <a:ea typeface="Century Gothic" charset="0"/>
                <a:cs typeface="Century Gothic" charset="0"/>
              </a:defRPr>
            </a:lvl2pPr>
            <a:lvl3pPr marL="0" indent="0" algn="l" defTabSz="914400" rtl="0" eaLnBrk="1" latinLnBrk="0" hangingPunct="1">
              <a:lnSpc>
                <a:spcPct val="120000"/>
              </a:lnSpc>
              <a:spcBef>
                <a:spcPts val="500"/>
              </a:spcBef>
              <a:buFont typeface="Arial" charset="0"/>
              <a:buNone/>
              <a:defRPr sz="2800" b="1" i="0" kern="1200">
                <a:solidFill>
                  <a:schemeClr val="accent2">
                    <a:lumMod val="75000"/>
                  </a:schemeClr>
                </a:solidFill>
                <a:latin typeface="Century Gothic" charset="0"/>
                <a:ea typeface="Century Gothic" charset="0"/>
                <a:cs typeface="Century Gothic" charset="0"/>
              </a:defRPr>
            </a:lvl3pPr>
            <a:lvl4pPr marL="0" indent="0" algn="l" defTabSz="914400" rtl="0" eaLnBrk="1" latinLnBrk="0" hangingPunct="1">
              <a:lnSpc>
                <a:spcPct val="120000"/>
              </a:lnSpc>
              <a:spcBef>
                <a:spcPts val="500"/>
              </a:spcBef>
              <a:buFont typeface="Arial" charset="0"/>
              <a:buNone/>
              <a:defRPr sz="2800" b="1" i="0" kern="1200">
                <a:solidFill>
                  <a:schemeClr val="tx1">
                    <a:lumMod val="60000"/>
                    <a:lumOff val="40000"/>
                  </a:schemeClr>
                </a:solidFill>
                <a:latin typeface="Century Gothic" charset="0"/>
                <a:ea typeface="Century Gothic" charset="0"/>
                <a:cs typeface="Century Gothic" charset="0"/>
              </a:defRPr>
            </a:lvl4pPr>
            <a:lvl5pPr marL="0" indent="0" algn="l" defTabSz="914400" rtl="0" eaLnBrk="1" latinLnBrk="0" hangingPunct="1">
              <a:lnSpc>
                <a:spcPct val="120000"/>
              </a:lnSpc>
              <a:spcBef>
                <a:spcPts val="500"/>
              </a:spcBef>
              <a:buFont typeface="Arial" charset="0"/>
              <a:buNone/>
              <a:defRPr sz="2800" kern="1200">
                <a:solidFill>
                  <a:schemeClr val="tx1"/>
                </a:solidFill>
                <a:latin typeface="Century Gothic" charset="0"/>
                <a:ea typeface="Century Gothic" charset="0"/>
                <a:cs typeface="Century Gothic"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r" fontAlgn="auto">
              <a:spcAft>
                <a:spcPts val="0"/>
              </a:spcAft>
              <a:defRPr/>
            </a:pPr>
            <a:fld id="{053B1222-81AA-4543-88B1-5A41C633338E}" type="slidenum">
              <a:rPr lang="en-US" sz="853" b="0" i="0" smtClean="0">
                <a:solidFill>
                  <a:schemeClr val="bg2">
                    <a:lumMod val="10000"/>
                  </a:schemeClr>
                </a:solidFill>
                <a:latin typeface="Avenir Next LT Pro Ultra Light" panose="020B0303020202020204" pitchFamily="34" charset="77"/>
                <a:ea typeface="Century Gothic" charset="0"/>
                <a:cs typeface="Century Gothic" charset="0"/>
              </a:rPr>
              <a:pPr algn="r" fontAlgn="auto">
                <a:spcAft>
                  <a:spcPts val="0"/>
                </a:spcAft>
                <a:defRPr/>
              </a:pPr>
              <a:t>‹#›</a:t>
            </a:fld>
            <a:endParaRPr lang="en-US" sz="853" b="0" i="0" dirty="0">
              <a:solidFill>
                <a:schemeClr val="bg2">
                  <a:lumMod val="10000"/>
                </a:schemeClr>
              </a:solidFill>
              <a:latin typeface="Avenir Next LT Pro Ultra Light" panose="020B0303020202020204" pitchFamily="34" charset="77"/>
              <a:ea typeface="Century Gothic" charset="0"/>
              <a:cs typeface="Century Gothic" charset="0"/>
            </a:endParaRPr>
          </a:p>
        </p:txBody>
      </p:sp>
      <p:sp>
        <p:nvSpPr>
          <p:cNvPr id="13" name="Rounded Rectangle 12">
            <a:extLst>
              <a:ext uri="{FF2B5EF4-FFF2-40B4-BE49-F238E27FC236}">
                <a16:creationId xmlns:a16="http://schemas.microsoft.com/office/drawing/2014/main" id="{1F6FCECA-8B96-3942-8752-DB5B38A35F81}"/>
              </a:ext>
            </a:extLst>
          </p:cNvPr>
          <p:cNvSpPr/>
          <p:nvPr userDrawn="1"/>
        </p:nvSpPr>
        <p:spPr>
          <a:xfrm>
            <a:off x="0" y="2330605"/>
            <a:ext cx="13004800" cy="2687444"/>
          </a:xfrm>
          <a:prstGeom prst="roundRect">
            <a:avLst>
              <a:gd name="adj" fmla="val 0"/>
            </a:avLst>
          </a:prstGeom>
          <a:solidFill>
            <a:schemeClr val="accent3"/>
          </a:solidFill>
          <a:ln>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ooter Placeholder 4">
            <a:extLst>
              <a:ext uri="{FF2B5EF4-FFF2-40B4-BE49-F238E27FC236}">
                <a16:creationId xmlns:a16="http://schemas.microsoft.com/office/drawing/2014/main" id="{6A04388D-C09E-BE4F-9ED1-AA1380574E7D}"/>
              </a:ext>
            </a:extLst>
          </p:cNvPr>
          <p:cNvSpPr txBox="1">
            <a:spLocks/>
          </p:cNvSpPr>
          <p:nvPr userDrawn="1"/>
        </p:nvSpPr>
        <p:spPr>
          <a:xfrm>
            <a:off x="159605" y="6820195"/>
            <a:ext cx="3010077" cy="389467"/>
          </a:xfrm>
          <a:prstGeom prst="rect">
            <a:avLst/>
          </a:prstGeom>
        </p:spPr>
        <p:txBody>
          <a:bodyPr vert="horz" lIns="97536" tIns="48768" rIns="97536" bIns="48768" rtlCol="0" anchor="ctr"/>
          <a:lstStyle>
            <a:defPPr>
              <a:defRPr lang="en-US"/>
            </a:defPPr>
            <a:lvl1pPr marL="0" algn="l" defTabSz="1404518" rtl="0" eaLnBrk="1" latinLnBrk="0" hangingPunct="1">
              <a:defRPr sz="800" kern="1200">
                <a:solidFill>
                  <a:schemeClr val="bg1">
                    <a:lumMod val="75000"/>
                  </a:schemeClr>
                </a:solidFill>
                <a:latin typeface="+mj-lt"/>
                <a:ea typeface="+mn-ea"/>
                <a:cs typeface="+mn-cs"/>
              </a:defRPr>
            </a:lvl1pPr>
            <a:lvl2pPr marL="702259" algn="l" defTabSz="1404518" rtl="0" eaLnBrk="1" latinLnBrk="0" hangingPunct="1">
              <a:defRPr sz="2765" kern="1200">
                <a:solidFill>
                  <a:schemeClr val="tx1"/>
                </a:solidFill>
                <a:latin typeface="+mn-lt"/>
                <a:ea typeface="+mn-ea"/>
                <a:cs typeface="+mn-cs"/>
              </a:defRPr>
            </a:lvl2pPr>
            <a:lvl3pPr marL="1404518" algn="l" defTabSz="1404518" rtl="0" eaLnBrk="1" latinLnBrk="0" hangingPunct="1">
              <a:defRPr sz="2765" kern="1200">
                <a:solidFill>
                  <a:schemeClr val="tx1"/>
                </a:solidFill>
                <a:latin typeface="+mn-lt"/>
                <a:ea typeface="+mn-ea"/>
                <a:cs typeface="+mn-cs"/>
              </a:defRPr>
            </a:lvl3pPr>
            <a:lvl4pPr marL="2106778" algn="l" defTabSz="1404518" rtl="0" eaLnBrk="1" latinLnBrk="0" hangingPunct="1">
              <a:defRPr sz="2765" kern="1200">
                <a:solidFill>
                  <a:schemeClr val="tx1"/>
                </a:solidFill>
                <a:latin typeface="+mn-lt"/>
                <a:ea typeface="+mn-ea"/>
                <a:cs typeface="+mn-cs"/>
              </a:defRPr>
            </a:lvl4pPr>
            <a:lvl5pPr marL="2809037" algn="l" defTabSz="1404518" rtl="0" eaLnBrk="1" latinLnBrk="0" hangingPunct="1">
              <a:defRPr sz="2765" kern="1200">
                <a:solidFill>
                  <a:schemeClr val="tx1"/>
                </a:solidFill>
                <a:latin typeface="+mn-lt"/>
                <a:ea typeface="+mn-ea"/>
                <a:cs typeface="+mn-cs"/>
              </a:defRPr>
            </a:lvl5pPr>
            <a:lvl6pPr marL="3511296" algn="l" defTabSz="1404518" rtl="0" eaLnBrk="1" latinLnBrk="0" hangingPunct="1">
              <a:defRPr sz="2765" kern="1200">
                <a:solidFill>
                  <a:schemeClr val="tx1"/>
                </a:solidFill>
                <a:latin typeface="+mn-lt"/>
                <a:ea typeface="+mn-ea"/>
                <a:cs typeface="+mn-cs"/>
              </a:defRPr>
            </a:lvl6pPr>
            <a:lvl7pPr marL="4213555" algn="l" defTabSz="1404518" rtl="0" eaLnBrk="1" latinLnBrk="0" hangingPunct="1">
              <a:defRPr sz="2765" kern="1200">
                <a:solidFill>
                  <a:schemeClr val="tx1"/>
                </a:solidFill>
                <a:latin typeface="+mn-lt"/>
                <a:ea typeface="+mn-ea"/>
                <a:cs typeface="+mn-cs"/>
              </a:defRPr>
            </a:lvl7pPr>
            <a:lvl8pPr marL="4915814" algn="l" defTabSz="1404518" rtl="0" eaLnBrk="1" latinLnBrk="0" hangingPunct="1">
              <a:defRPr sz="2765" kern="1200">
                <a:solidFill>
                  <a:schemeClr val="tx1"/>
                </a:solidFill>
                <a:latin typeface="+mn-lt"/>
                <a:ea typeface="+mn-ea"/>
                <a:cs typeface="+mn-cs"/>
              </a:defRPr>
            </a:lvl8pPr>
            <a:lvl9pPr marL="5618074" algn="l" defTabSz="1404518" rtl="0" eaLnBrk="1" latinLnBrk="0" hangingPunct="1">
              <a:defRPr sz="2765" kern="1200">
                <a:solidFill>
                  <a:schemeClr val="tx1"/>
                </a:solidFill>
                <a:latin typeface="+mn-lt"/>
                <a:ea typeface="+mn-ea"/>
                <a:cs typeface="+mn-cs"/>
              </a:defRPr>
            </a:lvl9pPr>
          </a:lstStyle>
          <a:p>
            <a:r>
              <a:rPr lang="de-DE" sz="800" b="0" i="0" dirty="0">
                <a:solidFill>
                  <a:srgbClr val="595F70"/>
                </a:solidFill>
                <a:latin typeface="Century Gothic" panose="020B0502020202020204" pitchFamily="34" charset="0"/>
              </a:rPr>
              <a:t>© </a:t>
            </a:r>
            <a:r>
              <a:rPr lang="en-US" sz="800" b="0" i="0" dirty="0">
                <a:solidFill>
                  <a:srgbClr val="595F70"/>
                </a:solidFill>
                <a:latin typeface="Century Gothic" panose="020B0502020202020204" pitchFamily="34" charset="0"/>
              </a:rPr>
              <a:t>Copyright 2020 Quest Analytics. All Rights Reserved.</a:t>
            </a:r>
          </a:p>
        </p:txBody>
      </p:sp>
      <p:pic>
        <p:nvPicPr>
          <p:cNvPr id="22" name="Graphic 21">
            <a:extLst>
              <a:ext uri="{FF2B5EF4-FFF2-40B4-BE49-F238E27FC236}">
                <a16:creationId xmlns:a16="http://schemas.microsoft.com/office/drawing/2014/main" id="{7856EDB7-C5DE-1348-8648-78565AD9F45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771803" y="796983"/>
            <a:ext cx="2569667" cy="736638"/>
          </a:xfrm>
          <a:prstGeom prst="rect">
            <a:avLst/>
          </a:prstGeom>
        </p:spPr>
      </p:pic>
      <p:pic>
        <p:nvPicPr>
          <p:cNvPr id="12" name="Graphic 11">
            <a:extLst>
              <a:ext uri="{FF2B5EF4-FFF2-40B4-BE49-F238E27FC236}">
                <a16:creationId xmlns:a16="http://schemas.microsoft.com/office/drawing/2014/main" id="{92355ED4-F802-9742-9C84-CBB11C838592}"/>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26753" b="4297"/>
          <a:stretch/>
        </p:blipFill>
        <p:spPr>
          <a:xfrm>
            <a:off x="663330" y="-1"/>
            <a:ext cx="7298641" cy="7315201"/>
          </a:xfrm>
          <a:prstGeom prst="rect">
            <a:avLst/>
          </a:prstGeom>
        </p:spPr>
      </p:pic>
      <p:sp>
        <p:nvSpPr>
          <p:cNvPr id="2" name="Title 1">
            <a:extLst>
              <a:ext uri="{FF2B5EF4-FFF2-40B4-BE49-F238E27FC236}">
                <a16:creationId xmlns:a16="http://schemas.microsoft.com/office/drawing/2014/main" id="{C8891006-2FF8-4474-8BD4-E03C59FAA5BF}"/>
              </a:ext>
            </a:extLst>
          </p:cNvPr>
          <p:cNvSpPr>
            <a:spLocks noGrp="1"/>
          </p:cNvSpPr>
          <p:nvPr>
            <p:ph type="title" hasCustomPrompt="1"/>
          </p:nvPr>
        </p:nvSpPr>
        <p:spPr>
          <a:xfrm>
            <a:off x="858643" y="2843560"/>
            <a:ext cx="11482827" cy="1583473"/>
          </a:xfrm>
        </p:spPr>
        <p:txBody>
          <a:bodyPr anchor="ctr">
            <a:noAutofit/>
          </a:bodyPr>
          <a:lstStyle>
            <a:lvl1pPr algn="l">
              <a:defRPr sz="4000" b="0" i="0">
                <a:solidFill>
                  <a:schemeClr val="bg1"/>
                </a:solidFill>
                <a:latin typeface="Century Gothic" panose="020B0502020202020204" pitchFamily="34" charset="0"/>
              </a:defRPr>
            </a:lvl1pPr>
          </a:lstStyle>
          <a:p>
            <a:r>
              <a:rPr lang="en-US" dirty="0"/>
              <a:t>Insert Section Title</a:t>
            </a:r>
          </a:p>
        </p:txBody>
      </p:sp>
    </p:spTree>
    <p:extLst>
      <p:ext uri="{BB962C8B-B14F-4D97-AF65-F5344CB8AC3E}">
        <p14:creationId xmlns:p14="http://schemas.microsoft.com/office/powerpoint/2010/main" val="834252345"/>
      </p:ext>
    </p:extLst>
  </p:cSld>
  <p:clrMapOvr>
    <a:masterClrMapping/>
  </p:clrMapOvr>
  <p:extLst>
    <p:ext uri="{DCECCB84-F9BA-43D5-87BE-67443E8EF086}">
      <p15:sldGuideLst xmlns:p15="http://schemas.microsoft.com/office/powerpoint/2012/main">
        <p15:guide id="1" orient="horz" pos="2304" userDrawn="1">
          <p15:clr>
            <a:srgbClr val="FBAE40"/>
          </p15:clr>
        </p15:guide>
        <p15:guide id="2" pos="409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Box Slide">
    <p:bg>
      <p:bgPr>
        <a:gradFill>
          <a:gsLst>
            <a:gs pos="5000">
              <a:srgbClr val="1F2836"/>
            </a:gs>
            <a:gs pos="51000">
              <a:srgbClr val="182F4F"/>
            </a:gs>
            <a:gs pos="93000">
              <a:srgbClr val="1F2836"/>
            </a:gs>
          </a:gsLst>
          <a:path path="circle">
            <a:fillToRect l="50000" t="130000" r="50000" b="-30000"/>
          </a:path>
        </a:gradFill>
        <a:effectLst/>
      </p:bgPr>
    </p:bg>
    <p:spTree>
      <p:nvGrpSpPr>
        <p:cNvPr id="1" name=""/>
        <p:cNvGrpSpPr/>
        <p:nvPr/>
      </p:nvGrpSpPr>
      <p:grpSpPr>
        <a:xfrm>
          <a:off x="0" y="0"/>
          <a:ext cx="0" cy="0"/>
          <a:chOff x="0" y="0"/>
          <a:chExt cx="0" cy="0"/>
        </a:xfrm>
      </p:grpSpPr>
      <p:pic>
        <p:nvPicPr>
          <p:cNvPr id="23" name="Graphic 22">
            <a:extLst>
              <a:ext uri="{FF2B5EF4-FFF2-40B4-BE49-F238E27FC236}">
                <a16:creationId xmlns:a16="http://schemas.microsoft.com/office/drawing/2014/main" id="{72AAA6CF-2BA2-E840-9F50-95EB3E64D53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6836" t="23347" b="12368"/>
          <a:stretch/>
        </p:blipFill>
        <p:spPr>
          <a:xfrm>
            <a:off x="0" y="0"/>
            <a:ext cx="3724506" cy="7315200"/>
          </a:xfrm>
          <a:prstGeom prst="rect">
            <a:avLst/>
          </a:prstGeom>
        </p:spPr>
      </p:pic>
      <p:sp>
        <p:nvSpPr>
          <p:cNvPr id="2" name="Title 1">
            <a:extLst>
              <a:ext uri="{FF2B5EF4-FFF2-40B4-BE49-F238E27FC236}">
                <a16:creationId xmlns:a16="http://schemas.microsoft.com/office/drawing/2014/main" id="{9EA767BA-9F9A-43CF-BC9A-F2B57C51DC20}"/>
              </a:ext>
            </a:extLst>
          </p:cNvPr>
          <p:cNvSpPr>
            <a:spLocks noGrp="1"/>
          </p:cNvSpPr>
          <p:nvPr>
            <p:ph type="ctrTitle" hasCustomPrompt="1"/>
          </p:nvPr>
        </p:nvSpPr>
        <p:spPr>
          <a:xfrm>
            <a:off x="725850" y="538554"/>
            <a:ext cx="11553100" cy="673374"/>
          </a:xfrm>
        </p:spPr>
        <p:txBody>
          <a:bodyPr anchor="ctr">
            <a:noAutofit/>
          </a:bodyPr>
          <a:lstStyle>
            <a:lvl1pPr algn="ctr">
              <a:lnSpc>
                <a:spcPct val="100000"/>
              </a:lnSpc>
              <a:defRPr sz="3200" b="0" i="0">
                <a:solidFill>
                  <a:schemeClr val="bg1"/>
                </a:solidFill>
                <a:latin typeface="Century Gothic" panose="020B0502020202020204" pitchFamily="34" charset="0"/>
              </a:defRPr>
            </a:lvl1pPr>
          </a:lstStyle>
          <a:p>
            <a:r>
              <a:rPr lang="en-US" dirty="0"/>
              <a:t>Insert Headline</a:t>
            </a:r>
          </a:p>
        </p:txBody>
      </p:sp>
      <p:sp>
        <p:nvSpPr>
          <p:cNvPr id="15" name="Text Placeholder 16">
            <a:extLst>
              <a:ext uri="{FF2B5EF4-FFF2-40B4-BE49-F238E27FC236}">
                <a16:creationId xmlns:a16="http://schemas.microsoft.com/office/drawing/2014/main" id="{668DDA1D-0580-7141-816E-AE9C4521325D}"/>
              </a:ext>
            </a:extLst>
          </p:cNvPr>
          <p:cNvSpPr>
            <a:spLocks noGrp="1"/>
          </p:cNvSpPr>
          <p:nvPr>
            <p:ph type="body" sz="quarter" idx="18" hasCustomPrompt="1"/>
          </p:nvPr>
        </p:nvSpPr>
        <p:spPr>
          <a:xfrm>
            <a:off x="8550181" y="3272009"/>
            <a:ext cx="3037840" cy="1872867"/>
          </a:xfrm>
        </p:spPr>
        <p:txBody>
          <a:bodyPr anchor="t">
            <a:noAutofit/>
          </a:bodyPr>
          <a:lstStyle>
            <a:lvl1pPr marL="0" indent="0" algn="ctr">
              <a:buFontTx/>
              <a:buNone/>
              <a:defRPr sz="1800" cap="none" baseline="0">
                <a:solidFill>
                  <a:schemeClr val="bg1"/>
                </a:solidFill>
              </a:defRPr>
            </a:lvl1pPr>
            <a:lvl2pPr marL="487695" indent="0" algn="ctr">
              <a:buFontTx/>
              <a:buNone/>
              <a:defRPr cap="all" baseline="0"/>
            </a:lvl2pPr>
            <a:lvl3pPr marL="780312" indent="0" algn="ctr">
              <a:buFontTx/>
              <a:buNone/>
              <a:defRPr cap="all" baseline="0"/>
            </a:lvl3pPr>
            <a:lvl4pPr marL="1072930" indent="0" algn="ctr">
              <a:buFontTx/>
              <a:buNone/>
              <a:defRPr cap="all" baseline="0"/>
            </a:lvl4pPr>
            <a:lvl5pPr marL="1365547" indent="0" algn="ctr">
              <a:buFontTx/>
              <a:buNone/>
              <a:defRPr cap="all" baseline="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Vestibulum </a:t>
            </a:r>
            <a:r>
              <a:rPr lang="en-US" dirty="0" err="1"/>
              <a:t>dignissim</a:t>
            </a:r>
            <a:r>
              <a:rPr lang="en-US" dirty="0"/>
              <a:t> </a:t>
            </a:r>
            <a:r>
              <a:rPr lang="en-US" dirty="0" err="1"/>
              <a:t>est</a:t>
            </a:r>
            <a:r>
              <a:rPr lang="en-US" dirty="0"/>
              <a:t> </a:t>
            </a:r>
            <a:r>
              <a:rPr lang="en-US" dirty="0" err="1"/>
              <a:t>quis</a:t>
            </a:r>
            <a:r>
              <a:rPr lang="en-US" dirty="0"/>
              <a:t> maximus </a:t>
            </a:r>
            <a:r>
              <a:rPr lang="en-US" dirty="0" err="1"/>
              <a:t>imperdiet</a:t>
            </a:r>
            <a:r>
              <a:rPr lang="en-US" dirty="0"/>
              <a:t>.</a:t>
            </a:r>
          </a:p>
        </p:txBody>
      </p:sp>
      <p:sp>
        <p:nvSpPr>
          <p:cNvPr id="16" name="Text Placeholder 16">
            <a:extLst>
              <a:ext uri="{FF2B5EF4-FFF2-40B4-BE49-F238E27FC236}">
                <a16:creationId xmlns:a16="http://schemas.microsoft.com/office/drawing/2014/main" id="{58E2189B-25DA-9043-9A2F-C082E14C8CD0}"/>
              </a:ext>
            </a:extLst>
          </p:cNvPr>
          <p:cNvSpPr>
            <a:spLocks noGrp="1"/>
          </p:cNvSpPr>
          <p:nvPr>
            <p:ph type="body" sz="quarter" idx="19" hasCustomPrompt="1"/>
          </p:nvPr>
        </p:nvSpPr>
        <p:spPr>
          <a:xfrm>
            <a:off x="1404742" y="3272009"/>
            <a:ext cx="3037840" cy="1872867"/>
          </a:xfrm>
        </p:spPr>
        <p:txBody>
          <a:bodyPr anchor="t">
            <a:noAutofit/>
          </a:bodyPr>
          <a:lstStyle>
            <a:lvl1pPr marL="0" indent="0" algn="ctr">
              <a:buFontTx/>
              <a:buNone/>
              <a:defRPr sz="1800" cap="none" baseline="0">
                <a:solidFill>
                  <a:schemeClr val="bg1"/>
                </a:solidFill>
              </a:defRPr>
            </a:lvl1pPr>
            <a:lvl2pPr marL="487695" indent="0" algn="ctr">
              <a:buFontTx/>
              <a:buNone/>
              <a:defRPr cap="all" baseline="0"/>
            </a:lvl2pPr>
            <a:lvl3pPr marL="780312" indent="0" algn="ctr">
              <a:buFontTx/>
              <a:buNone/>
              <a:defRPr cap="all" baseline="0"/>
            </a:lvl3pPr>
            <a:lvl4pPr marL="1072930" indent="0" algn="ctr">
              <a:buFontTx/>
              <a:buNone/>
              <a:defRPr cap="all" baseline="0"/>
            </a:lvl4pPr>
            <a:lvl5pPr marL="1365547" indent="0" algn="ctr">
              <a:buFontTx/>
              <a:buNone/>
              <a:defRPr cap="all" baseline="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Vestibulum </a:t>
            </a:r>
            <a:r>
              <a:rPr lang="en-US" dirty="0" err="1"/>
              <a:t>dignissim</a:t>
            </a:r>
            <a:r>
              <a:rPr lang="en-US" dirty="0"/>
              <a:t> </a:t>
            </a:r>
            <a:r>
              <a:rPr lang="en-US" dirty="0" err="1"/>
              <a:t>est</a:t>
            </a:r>
            <a:r>
              <a:rPr lang="en-US" dirty="0"/>
              <a:t> </a:t>
            </a:r>
            <a:r>
              <a:rPr lang="en-US" dirty="0" err="1"/>
              <a:t>quis</a:t>
            </a:r>
            <a:r>
              <a:rPr lang="en-US" dirty="0"/>
              <a:t> maximus </a:t>
            </a:r>
            <a:r>
              <a:rPr lang="en-US" dirty="0" err="1"/>
              <a:t>imperdiet</a:t>
            </a:r>
            <a:r>
              <a:rPr lang="en-US" dirty="0"/>
              <a:t>.</a:t>
            </a:r>
          </a:p>
        </p:txBody>
      </p:sp>
      <p:sp>
        <p:nvSpPr>
          <p:cNvPr id="17" name="Text Placeholder 16">
            <a:extLst>
              <a:ext uri="{FF2B5EF4-FFF2-40B4-BE49-F238E27FC236}">
                <a16:creationId xmlns:a16="http://schemas.microsoft.com/office/drawing/2014/main" id="{6BFC8DF0-B930-8D40-A624-068AC67ADE94}"/>
              </a:ext>
            </a:extLst>
          </p:cNvPr>
          <p:cNvSpPr>
            <a:spLocks noGrp="1"/>
          </p:cNvSpPr>
          <p:nvPr>
            <p:ph type="body" sz="quarter" idx="20" hasCustomPrompt="1"/>
          </p:nvPr>
        </p:nvSpPr>
        <p:spPr>
          <a:xfrm>
            <a:off x="4996312" y="3272009"/>
            <a:ext cx="3037840" cy="1872867"/>
          </a:xfrm>
        </p:spPr>
        <p:txBody>
          <a:bodyPr anchor="t">
            <a:noAutofit/>
          </a:bodyPr>
          <a:lstStyle>
            <a:lvl1pPr marL="0" indent="0" algn="ctr">
              <a:buFontTx/>
              <a:buNone/>
              <a:defRPr sz="1800" cap="none" baseline="0">
                <a:solidFill>
                  <a:schemeClr val="bg1"/>
                </a:solidFill>
              </a:defRPr>
            </a:lvl1pPr>
            <a:lvl2pPr marL="487695" indent="0" algn="ctr">
              <a:buFontTx/>
              <a:buNone/>
              <a:defRPr cap="all" baseline="0"/>
            </a:lvl2pPr>
            <a:lvl3pPr marL="780312" indent="0" algn="ctr">
              <a:buFontTx/>
              <a:buNone/>
              <a:defRPr cap="all" baseline="0"/>
            </a:lvl3pPr>
            <a:lvl4pPr marL="1072930" indent="0" algn="ctr">
              <a:buFontTx/>
              <a:buNone/>
              <a:defRPr cap="all" baseline="0"/>
            </a:lvl4pPr>
            <a:lvl5pPr marL="1365547" indent="0" algn="ctr">
              <a:buFontTx/>
              <a:buNone/>
              <a:defRPr cap="all" baseline="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Vestibulum </a:t>
            </a:r>
            <a:r>
              <a:rPr lang="en-US" dirty="0" err="1"/>
              <a:t>dignissim</a:t>
            </a:r>
            <a:r>
              <a:rPr lang="en-US" dirty="0"/>
              <a:t> </a:t>
            </a:r>
            <a:r>
              <a:rPr lang="en-US" dirty="0" err="1"/>
              <a:t>est</a:t>
            </a:r>
            <a:r>
              <a:rPr lang="en-US" dirty="0"/>
              <a:t> </a:t>
            </a:r>
            <a:r>
              <a:rPr lang="en-US" dirty="0" err="1"/>
              <a:t>quis</a:t>
            </a:r>
            <a:r>
              <a:rPr lang="en-US" dirty="0"/>
              <a:t> maximus </a:t>
            </a:r>
            <a:r>
              <a:rPr lang="en-US" dirty="0" err="1"/>
              <a:t>imperdiet</a:t>
            </a:r>
            <a:r>
              <a:rPr lang="en-US" dirty="0"/>
              <a:t>.</a:t>
            </a:r>
          </a:p>
        </p:txBody>
      </p:sp>
      <p:sp>
        <p:nvSpPr>
          <p:cNvPr id="36" name="Rounded Rectangle 35">
            <a:extLst>
              <a:ext uri="{FF2B5EF4-FFF2-40B4-BE49-F238E27FC236}">
                <a16:creationId xmlns:a16="http://schemas.microsoft.com/office/drawing/2014/main" id="{9859E23A-CA95-BA49-93A8-7624D2D7F44E}"/>
              </a:ext>
            </a:extLst>
          </p:cNvPr>
          <p:cNvSpPr/>
          <p:nvPr userDrawn="1"/>
        </p:nvSpPr>
        <p:spPr>
          <a:xfrm>
            <a:off x="1237863" y="2239085"/>
            <a:ext cx="3378678" cy="3169930"/>
          </a:xfrm>
          <a:prstGeom prst="roundRect">
            <a:avLst>
              <a:gd name="adj" fmla="val 1174"/>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a:extLst>
              <a:ext uri="{FF2B5EF4-FFF2-40B4-BE49-F238E27FC236}">
                <a16:creationId xmlns:a16="http://schemas.microsoft.com/office/drawing/2014/main" id="{E49C3D7A-1B42-5E4B-BED5-CCB370DC76C6}"/>
              </a:ext>
            </a:extLst>
          </p:cNvPr>
          <p:cNvSpPr/>
          <p:nvPr userDrawn="1"/>
        </p:nvSpPr>
        <p:spPr>
          <a:xfrm>
            <a:off x="4813061" y="2239083"/>
            <a:ext cx="3378678" cy="3169930"/>
          </a:xfrm>
          <a:prstGeom prst="roundRect">
            <a:avLst>
              <a:gd name="adj" fmla="val 1174"/>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a:extLst>
              <a:ext uri="{FF2B5EF4-FFF2-40B4-BE49-F238E27FC236}">
                <a16:creationId xmlns:a16="http://schemas.microsoft.com/office/drawing/2014/main" id="{3BE80250-6B83-BF48-BEDD-C08CCFF9D0EB}"/>
              </a:ext>
            </a:extLst>
          </p:cNvPr>
          <p:cNvSpPr/>
          <p:nvPr userDrawn="1"/>
        </p:nvSpPr>
        <p:spPr>
          <a:xfrm>
            <a:off x="8374990" y="2239084"/>
            <a:ext cx="3378678" cy="3169930"/>
          </a:xfrm>
          <a:prstGeom prst="roundRect">
            <a:avLst>
              <a:gd name="adj" fmla="val 1174"/>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ooter Placeholder 4">
            <a:extLst>
              <a:ext uri="{FF2B5EF4-FFF2-40B4-BE49-F238E27FC236}">
                <a16:creationId xmlns:a16="http://schemas.microsoft.com/office/drawing/2014/main" id="{ADA519FF-E537-7342-BA6D-95121F200947}"/>
              </a:ext>
            </a:extLst>
          </p:cNvPr>
          <p:cNvSpPr txBox="1">
            <a:spLocks/>
          </p:cNvSpPr>
          <p:nvPr userDrawn="1"/>
        </p:nvSpPr>
        <p:spPr>
          <a:xfrm>
            <a:off x="159605" y="6820195"/>
            <a:ext cx="3010077" cy="389467"/>
          </a:xfrm>
          <a:prstGeom prst="rect">
            <a:avLst/>
          </a:prstGeom>
        </p:spPr>
        <p:txBody>
          <a:bodyPr vert="horz" lIns="97536" tIns="48768" rIns="97536" bIns="48768" rtlCol="0" anchor="ctr"/>
          <a:lstStyle>
            <a:defPPr>
              <a:defRPr lang="en-US"/>
            </a:defPPr>
            <a:lvl1pPr marL="0" algn="l" defTabSz="1404518" rtl="0" eaLnBrk="1" latinLnBrk="0" hangingPunct="1">
              <a:defRPr sz="800" kern="1200">
                <a:solidFill>
                  <a:schemeClr val="bg1">
                    <a:lumMod val="75000"/>
                  </a:schemeClr>
                </a:solidFill>
                <a:latin typeface="+mj-lt"/>
                <a:ea typeface="+mn-ea"/>
                <a:cs typeface="+mn-cs"/>
              </a:defRPr>
            </a:lvl1pPr>
            <a:lvl2pPr marL="702259" algn="l" defTabSz="1404518" rtl="0" eaLnBrk="1" latinLnBrk="0" hangingPunct="1">
              <a:defRPr sz="2765" kern="1200">
                <a:solidFill>
                  <a:schemeClr val="tx1"/>
                </a:solidFill>
                <a:latin typeface="+mn-lt"/>
                <a:ea typeface="+mn-ea"/>
                <a:cs typeface="+mn-cs"/>
              </a:defRPr>
            </a:lvl2pPr>
            <a:lvl3pPr marL="1404518" algn="l" defTabSz="1404518" rtl="0" eaLnBrk="1" latinLnBrk="0" hangingPunct="1">
              <a:defRPr sz="2765" kern="1200">
                <a:solidFill>
                  <a:schemeClr val="tx1"/>
                </a:solidFill>
                <a:latin typeface="+mn-lt"/>
                <a:ea typeface="+mn-ea"/>
                <a:cs typeface="+mn-cs"/>
              </a:defRPr>
            </a:lvl3pPr>
            <a:lvl4pPr marL="2106778" algn="l" defTabSz="1404518" rtl="0" eaLnBrk="1" latinLnBrk="0" hangingPunct="1">
              <a:defRPr sz="2765" kern="1200">
                <a:solidFill>
                  <a:schemeClr val="tx1"/>
                </a:solidFill>
                <a:latin typeface="+mn-lt"/>
                <a:ea typeface="+mn-ea"/>
                <a:cs typeface="+mn-cs"/>
              </a:defRPr>
            </a:lvl4pPr>
            <a:lvl5pPr marL="2809037" algn="l" defTabSz="1404518" rtl="0" eaLnBrk="1" latinLnBrk="0" hangingPunct="1">
              <a:defRPr sz="2765" kern="1200">
                <a:solidFill>
                  <a:schemeClr val="tx1"/>
                </a:solidFill>
                <a:latin typeface="+mn-lt"/>
                <a:ea typeface="+mn-ea"/>
                <a:cs typeface="+mn-cs"/>
              </a:defRPr>
            </a:lvl5pPr>
            <a:lvl6pPr marL="3511296" algn="l" defTabSz="1404518" rtl="0" eaLnBrk="1" latinLnBrk="0" hangingPunct="1">
              <a:defRPr sz="2765" kern="1200">
                <a:solidFill>
                  <a:schemeClr val="tx1"/>
                </a:solidFill>
                <a:latin typeface="+mn-lt"/>
                <a:ea typeface="+mn-ea"/>
                <a:cs typeface="+mn-cs"/>
              </a:defRPr>
            </a:lvl6pPr>
            <a:lvl7pPr marL="4213555" algn="l" defTabSz="1404518" rtl="0" eaLnBrk="1" latinLnBrk="0" hangingPunct="1">
              <a:defRPr sz="2765" kern="1200">
                <a:solidFill>
                  <a:schemeClr val="tx1"/>
                </a:solidFill>
                <a:latin typeface="+mn-lt"/>
                <a:ea typeface="+mn-ea"/>
                <a:cs typeface="+mn-cs"/>
              </a:defRPr>
            </a:lvl7pPr>
            <a:lvl8pPr marL="4915814" algn="l" defTabSz="1404518" rtl="0" eaLnBrk="1" latinLnBrk="0" hangingPunct="1">
              <a:defRPr sz="2765" kern="1200">
                <a:solidFill>
                  <a:schemeClr val="tx1"/>
                </a:solidFill>
                <a:latin typeface="+mn-lt"/>
                <a:ea typeface="+mn-ea"/>
                <a:cs typeface="+mn-cs"/>
              </a:defRPr>
            </a:lvl8pPr>
            <a:lvl9pPr marL="5618074" algn="l" defTabSz="1404518" rtl="0" eaLnBrk="1" latinLnBrk="0" hangingPunct="1">
              <a:defRPr sz="2765" kern="1200">
                <a:solidFill>
                  <a:schemeClr val="tx1"/>
                </a:solidFill>
                <a:latin typeface="+mn-lt"/>
                <a:ea typeface="+mn-ea"/>
                <a:cs typeface="+mn-cs"/>
              </a:defRPr>
            </a:lvl9pPr>
          </a:lstStyle>
          <a:p>
            <a:r>
              <a:rPr lang="de-DE" sz="853" b="0" i="0" dirty="0">
                <a:solidFill>
                  <a:schemeClr val="bg2"/>
                </a:solidFill>
                <a:latin typeface="Avenir Next LT Pro Light" panose="020B0403020202020204" pitchFamily="34" charset="77"/>
              </a:rPr>
              <a:t>© </a:t>
            </a:r>
            <a:r>
              <a:rPr lang="en-US" sz="853" b="0" i="0" dirty="0">
                <a:solidFill>
                  <a:schemeClr val="bg2"/>
                </a:solidFill>
                <a:latin typeface="Avenir Next LT Pro Light" panose="020B0403020202020204" pitchFamily="34" charset="77"/>
              </a:rPr>
              <a:t>Copyright 2020 Quest Analytics. All Rights Reserved.</a:t>
            </a:r>
          </a:p>
        </p:txBody>
      </p:sp>
      <p:sp>
        <p:nvSpPr>
          <p:cNvPr id="14" name="Text Placeholder 25">
            <a:extLst>
              <a:ext uri="{FF2B5EF4-FFF2-40B4-BE49-F238E27FC236}">
                <a16:creationId xmlns:a16="http://schemas.microsoft.com/office/drawing/2014/main" id="{D7D06B8F-A547-0946-ACFD-4747975F585A}"/>
              </a:ext>
            </a:extLst>
          </p:cNvPr>
          <p:cNvSpPr txBox="1">
            <a:spLocks/>
          </p:cNvSpPr>
          <p:nvPr userDrawn="1"/>
        </p:nvSpPr>
        <p:spPr>
          <a:xfrm>
            <a:off x="11684723" y="6883026"/>
            <a:ext cx="1146048" cy="382919"/>
          </a:xfrm>
          <a:prstGeom prst="rect">
            <a:avLst/>
          </a:prstGeom>
        </p:spPr>
        <p:txBody>
          <a:bodyPr anchor="ctr"/>
          <a:lstStyle>
            <a:lvl1pPr marL="0" indent="0" algn="ctr" defTabSz="914400" rtl="0" eaLnBrk="1" latinLnBrk="0" hangingPunct="1">
              <a:lnSpc>
                <a:spcPct val="90000"/>
              </a:lnSpc>
              <a:spcBef>
                <a:spcPts val="1000"/>
              </a:spcBef>
              <a:buFont typeface="Arial"/>
              <a:buNone/>
              <a:defRPr sz="1200" b="0" kern="1200" spc="0">
                <a:solidFill>
                  <a:schemeClr val="tx1"/>
                </a:solidFill>
                <a:latin typeface="Georgia" charset="0"/>
                <a:ea typeface="Georgia" charset="0"/>
                <a:cs typeface="Georgia" charset="0"/>
              </a:defRPr>
            </a:lvl1pPr>
            <a:lvl2pPr marL="0" indent="0" algn="l" defTabSz="914400" rtl="0" eaLnBrk="1" latinLnBrk="0" hangingPunct="1">
              <a:lnSpc>
                <a:spcPct val="120000"/>
              </a:lnSpc>
              <a:spcBef>
                <a:spcPts val="500"/>
              </a:spcBef>
              <a:buFont typeface="Arial"/>
              <a:buNone/>
              <a:defRPr sz="2800" b="0" kern="1200">
                <a:solidFill>
                  <a:schemeClr val="tx1"/>
                </a:solidFill>
                <a:latin typeface="Century Gothic" charset="0"/>
                <a:ea typeface="Century Gothic" charset="0"/>
                <a:cs typeface="Century Gothic" charset="0"/>
              </a:defRPr>
            </a:lvl2pPr>
            <a:lvl3pPr marL="0" indent="0" algn="l" defTabSz="914400" rtl="0" eaLnBrk="1" latinLnBrk="0" hangingPunct="1">
              <a:lnSpc>
                <a:spcPct val="120000"/>
              </a:lnSpc>
              <a:spcBef>
                <a:spcPts val="500"/>
              </a:spcBef>
              <a:buFont typeface="Arial" charset="0"/>
              <a:buNone/>
              <a:defRPr sz="2800" b="1" i="0" kern="1200">
                <a:solidFill>
                  <a:schemeClr val="accent2">
                    <a:lumMod val="75000"/>
                  </a:schemeClr>
                </a:solidFill>
                <a:latin typeface="Century Gothic" charset="0"/>
                <a:ea typeface="Century Gothic" charset="0"/>
                <a:cs typeface="Century Gothic" charset="0"/>
              </a:defRPr>
            </a:lvl3pPr>
            <a:lvl4pPr marL="0" indent="0" algn="l" defTabSz="914400" rtl="0" eaLnBrk="1" latinLnBrk="0" hangingPunct="1">
              <a:lnSpc>
                <a:spcPct val="120000"/>
              </a:lnSpc>
              <a:spcBef>
                <a:spcPts val="500"/>
              </a:spcBef>
              <a:buFont typeface="Arial" charset="0"/>
              <a:buNone/>
              <a:defRPr sz="2800" b="1" i="0" kern="1200">
                <a:solidFill>
                  <a:schemeClr val="tx1">
                    <a:lumMod val="60000"/>
                    <a:lumOff val="40000"/>
                  </a:schemeClr>
                </a:solidFill>
                <a:latin typeface="Century Gothic" charset="0"/>
                <a:ea typeface="Century Gothic" charset="0"/>
                <a:cs typeface="Century Gothic" charset="0"/>
              </a:defRPr>
            </a:lvl4pPr>
            <a:lvl5pPr marL="0" indent="0" algn="l" defTabSz="914400" rtl="0" eaLnBrk="1" latinLnBrk="0" hangingPunct="1">
              <a:lnSpc>
                <a:spcPct val="120000"/>
              </a:lnSpc>
              <a:spcBef>
                <a:spcPts val="500"/>
              </a:spcBef>
              <a:buFont typeface="Arial" charset="0"/>
              <a:buNone/>
              <a:defRPr sz="2800" kern="1200">
                <a:solidFill>
                  <a:schemeClr val="tx1"/>
                </a:solidFill>
                <a:latin typeface="Century Gothic" charset="0"/>
                <a:ea typeface="Century Gothic" charset="0"/>
                <a:cs typeface="Century Gothic"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r" fontAlgn="auto">
              <a:spcAft>
                <a:spcPts val="0"/>
              </a:spcAft>
              <a:defRPr/>
            </a:pPr>
            <a:fld id="{053B1222-81AA-4543-88B1-5A41C633338E}" type="slidenum">
              <a:rPr lang="en-US" sz="800" b="0" i="0" smtClean="0">
                <a:solidFill>
                  <a:schemeClr val="bg1"/>
                </a:solidFill>
                <a:latin typeface="Century Gothic" panose="020B0502020202020204" pitchFamily="34" charset="0"/>
                <a:ea typeface="Century Gothic" charset="0"/>
                <a:cs typeface="Century Gothic" charset="0"/>
              </a:rPr>
              <a:pPr algn="r" fontAlgn="auto">
                <a:spcAft>
                  <a:spcPts val="0"/>
                </a:spcAft>
                <a:defRPr/>
              </a:pPr>
              <a:t>‹#›</a:t>
            </a:fld>
            <a:endParaRPr lang="en-US" sz="800" b="0" i="0" dirty="0">
              <a:solidFill>
                <a:schemeClr val="bg1"/>
              </a:solidFill>
              <a:latin typeface="Century Gothic" panose="020B0502020202020204" pitchFamily="34" charset="0"/>
              <a:ea typeface="Century Gothic" charset="0"/>
              <a:cs typeface="Century Gothic" charset="0"/>
            </a:endParaRPr>
          </a:p>
        </p:txBody>
      </p:sp>
      <p:sp>
        <p:nvSpPr>
          <p:cNvPr id="20" name="Text Placeholder 16">
            <a:extLst>
              <a:ext uri="{FF2B5EF4-FFF2-40B4-BE49-F238E27FC236}">
                <a16:creationId xmlns:a16="http://schemas.microsoft.com/office/drawing/2014/main" id="{8ECF959E-3A5D-EB46-AB46-1DC3A79038AB}"/>
              </a:ext>
            </a:extLst>
          </p:cNvPr>
          <p:cNvSpPr>
            <a:spLocks noGrp="1"/>
          </p:cNvSpPr>
          <p:nvPr>
            <p:ph type="body" sz="quarter" idx="12" hasCustomPrompt="1"/>
          </p:nvPr>
        </p:nvSpPr>
        <p:spPr>
          <a:xfrm>
            <a:off x="8550181" y="2449425"/>
            <a:ext cx="3037840" cy="822584"/>
          </a:xfrm>
        </p:spPr>
        <p:txBody>
          <a:bodyPr anchor="ctr">
            <a:normAutofit/>
          </a:bodyPr>
          <a:lstStyle>
            <a:lvl1pPr marL="0" indent="0" algn="ctr">
              <a:buFontTx/>
              <a:buNone/>
              <a:defRPr sz="1800" b="0" i="0" cap="all" baseline="0">
                <a:solidFill>
                  <a:schemeClr val="accent2"/>
                </a:solidFill>
                <a:latin typeface="Century Gothic" panose="020B0502020202020204" pitchFamily="34" charset="0"/>
              </a:defRPr>
            </a:lvl1pPr>
            <a:lvl2pPr marL="487695" indent="0" algn="ctr">
              <a:buFontTx/>
              <a:buNone/>
              <a:defRPr cap="all" baseline="0"/>
            </a:lvl2pPr>
            <a:lvl3pPr marL="780312" indent="0" algn="ctr">
              <a:buFontTx/>
              <a:buNone/>
              <a:defRPr cap="all" baseline="0"/>
            </a:lvl3pPr>
            <a:lvl4pPr marL="1072930" indent="0" algn="ctr">
              <a:buFontTx/>
              <a:buNone/>
              <a:defRPr cap="all" baseline="0"/>
            </a:lvl4pPr>
            <a:lvl5pPr marL="1365547" indent="0" algn="ctr">
              <a:buFontTx/>
              <a:buNone/>
              <a:defRPr cap="all" baseline="0"/>
            </a:lvl5pPr>
          </a:lstStyle>
          <a:p>
            <a:pPr lvl="0"/>
            <a:r>
              <a:rPr lang="en-US" dirty="0"/>
              <a:t>Box 3 title</a:t>
            </a:r>
          </a:p>
        </p:txBody>
      </p:sp>
      <p:sp>
        <p:nvSpPr>
          <p:cNvPr id="21" name="Text Placeholder 16">
            <a:extLst>
              <a:ext uri="{FF2B5EF4-FFF2-40B4-BE49-F238E27FC236}">
                <a16:creationId xmlns:a16="http://schemas.microsoft.com/office/drawing/2014/main" id="{ABCCE7D9-C419-944F-8254-67138CEA7119}"/>
              </a:ext>
            </a:extLst>
          </p:cNvPr>
          <p:cNvSpPr>
            <a:spLocks noGrp="1"/>
          </p:cNvSpPr>
          <p:nvPr>
            <p:ph type="body" sz="quarter" idx="13" hasCustomPrompt="1"/>
          </p:nvPr>
        </p:nvSpPr>
        <p:spPr>
          <a:xfrm>
            <a:off x="1404742" y="2449425"/>
            <a:ext cx="3037840" cy="822584"/>
          </a:xfrm>
        </p:spPr>
        <p:txBody>
          <a:bodyPr anchor="ctr">
            <a:normAutofit/>
          </a:bodyPr>
          <a:lstStyle>
            <a:lvl1pPr marL="0" indent="0" algn="ctr">
              <a:buFontTx/>
              <a:buNone/>
              <a:defRPr sz="1800" b="0" i="0" cap="all" baseline="0">
                <a:solidFill>
                  <a:schemeClr val="accent2"/>
                </a:solidFill>
                <a:latin typeface="Century Gothic" panose="020B0502020202020204" pitchFamily="34" charset="0"/>
              </a:defRPr>
            </a:lvl1pPr>
            <a:lvl2pPr marL="487695" indent="0" algn="ctr">
              <a:buFontTx/>
              <a:buNone/>
              <a:defRPr cap="all" baseline="0"/>
            </a:lvl2pPr>
            <a:lvl3pPr marL="780312" indent="0" algn="ctr">
              <a:buFontTx/>
              <a:buNone/>
              <a:defRPr cap="all" baseline="0"/>
            </a:lvl3pPr>
            <a:lvl4pPr marL="1072930" indent="0" algn="ctr">
              <a:buFontTx/>
              <a:buNone/>
              <a:defRPr cap="all" baseline="0"/>
            </a:lvl4pPr>
            <a:lvl5pPr marL="1365547" indent="0" algn="ctr">
              <a:buFontTx/>
              <a:buNone/>
              <a:defRPr cap="all" baseline="0"/>
            </a:lvl5pPr>
          </a:lstStyle>
          <a:p>
            <a:pPr lvl="0"/>
            <a:r>
              <a:rPr lang="en-US" dirty="0"/>
              <a:t>Box 1 title</a:t>
            </a:r>
          </a:p>
        </p:txBody>
      </p:sp>
      <p:sp>
        <p:nvSpPr>
          <p:cNvPr id="22" name="Text Placeholder 16">
            <a:extLst>
              <a:ext uri="{FF2B5EF4-FFF2-40B4-BE49-F238E27FC236}">
                <a16:creationId xmlns:a16="http://schemas.microsoft.com/office/drawing/2014/main" id="{9F12E57B-9B71-5D42-A7EF-68D36FDD1EB1}"/>
              </a:ext>
            </a:extLst>
          </p:cNvPr>
          <p:cNvSpPr>
            <a:spLocks noGrp="1"/>
          </p:cNvSpPr>
          <p:nvPr>
            <p:ph type="body" sz="quarter" idx="14" hasCustomPrompt="1"/>
          </p:nvPr>
        </p:nvSpPr>
        <p:spPr>
          <a:xfrm>
            <a:off x="5007198" y="2449425"/>
            <a:ext cx="3037840" cy="822584"/>
          </a:xfrm>
        </p:spPr>
        <p:txBody>
          <a:bodyPr anchor="ctr">
            <a:normAutofit/>
          </a:bodyPr>
          <a:lstStyle>
            <a:lvl1pPr marL="0" indent="0" algn="ctr">
              <a:buFontTx/>
              <a:buNone/>
              <a:defRPr sz="1800" b="0" i="0" cap="all" baseline="0">
                <a:solidFill>
                  <a:schemeClr val="accent2"/>
                </a:solidFill>
                <a:latin typeface="Century Gothic" panose="020B0502020202020204" pitchFamily="34" charset="0"/>
              </a:defRPr>
            </a:lvl1pPr>
            <a:lvl2pPr marL="487695" indent="0" algn="ctr">
              <a:buFontTx/>
              <a:buNone/>
              <a:defRPr cap="all" baseline="0"/>
            </a:lvl2pPr>
            <a:lvl3pPr marL="780312" indent="0" algn="ctr">
              <a:buFontTx/>
              <a:buNone/>
              <a:defRPr cap="all" baseline="0"/>
            </a:lvl3pPr>
            <a:lvl4pPr marL="1072930" indent="0" algn="ctr">
              <a:buFontTx/>
              <a:buNone/>
              <a:defRPr cap="all" baseline="0"/>
            </a:lvl4pPr>
            <a:lvl5pPr marL="1365547" indent="0" algn="ctr">
              <a:buFontTx/>
              <a:buNone/>
              <a:defRPr cap="all" baseline="0"/>
            </a:lvl5pPr>
          </a:lstStyle>
          <a:p>
            <a:pPr lvl="0"/>
            <a:r>
              <a:rPr lang="en-US" dirty="0"/>
              <a:t>Box 2 title</a:t>
            </a:r>
          </a:p>
        </p:txBody>
      </p:sp>
    </p:spTree>
    <p:extLst>
      <p:ext uri="{BB962C8B-B14F-4D97-AF65-F5344CB8AC3E}">
        <p14:creationId xmlns:p14="http://schemas.microsoft.com/office/powerpoint/2010/main" val="11836722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Box Slide">
    <p:bg>
      <p:bgPr>
        <a:gradFill>
          <a:gsLst>
            <a:gs pos="5000">
              <a:srgbClr val="1F2836"/>
            </a:gs>
            <a:gs pos="51000">
              <a:srgbClr val="182F4F"/>
            </a:gs>
            <a:gs pos="93000">
              <a:srgbClr val="1F2836"/>
            </a:gs>
          </a:gsLst>
          <a:path path="circle">
            <a:fillToRect l="50000" t="130000" r="50000" b="-30000"/>
          </a:path>
        </a:gradFill>
        <a:effectLst/>
      </p:bgPr>
    </p:bg>
    <p:spTree>
      <p:nvGrpSpPr>
        <p:cNvPr id="1" name=""/>
        <p:cNvGrpSpPr/>
        <p:nvPr/>
      </p:nvGrpSpPr>
      <p:grpSpPr>
        <a:xfrm>
          <a:off x="0" y="0"/>
          <a:ext cx="0" cy="0"/>
          <a:chOff x="0" y="0"/>
          <a:chExt cx="0" cy="0"/>
        </a:xfrm>
      </p:grpSpPr>
      <p:pic>
        <p:nvPicPr>
          <p:cNvPr id="23" name="Graphic 22">
            <a:extLst>
              <a:ext uri="{FF2B5EF4-FFF2-40B4-BE49-F238E27FC236}">
                <a16:creationId xmlns:a16="http://schemas.microsoft.com/office/drawing/2014/main" id="{72AAA6CF-2BA2-E840-9F50-95EB3E64D53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6836" t="23347" b="12368"/>
          <a:stretch/>
        </p:blipFill>
        <p:spPr>
          <a:xfrm>
            <a:off x="0" y="0"/>
            <a:ext cx="3724506" cy="7315200"/>
          </a:xfrm>
          <a:prstGeom prst="rect">
            <a:avLst/>
          </a:prstGeom>
        </p:spPr>
      </p:pic>
      <p:sp>
        <p:nvSpPr>
          <p:cNvPr id="36" name="Rounded Rectangle 35">
            <a:extLst>
              <a:ext uri="{FF2B5EF4-FFF2-40B4-BE49-F238E27FC236}">
                <a16:creationId xmlns:a16="http://schemas.microsoft.com/office/drawing/2014/main" id="{9859E23A-CA95-BA49-93A8-7624D2D7F44E}"/>
              </a:ext>
            </a:extLst>
          </p:cNvPr>
          <p:cNvSpPr/>
          <p:nvPr userDrawn="1"/>
        </p:nvSpPr>
        <p:spPr>
          <a:xfrm>
            <a:off x="1357935" y="1517881"/>
            <a:ext cx="5029200" cy="2430445"/>
          </a:xfrm>
          <a:prstGeom prst="roundRect">
            <a:avLst>
              <a:gd name="adj" fmla="val 1174"/>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a:extLst>
              <a:ext uri="{FF2B5EF4-FFF2-40B4-BE49-F238E27FC236}">
                <a16:creationId xmlns:a16="http://schemas.microsoft.com/office/drawing/2014/main" id="{E49C3D7A-1B42-5E4B-BED5-CCB370DC76C6}"/>
              </a:ext>
            </a:extLst>
          </p:cNvPr>
          <p:cNvSpPr/>
          <p:nvPr userDrawn="1"/>
        </p:nvSpPr>
        <p:spPr>
          <a:xfrm>
            <a:off x="6622472" y="1517881"/>
            <a:ext cx="5029200" cy="2430445"/>
          </a:xfrm>
          <a:prstGeom prst="roundRect">
            <a:avLst>
              <a:gd name="adj" fmla="val 1174"/>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3161A0EA-F2C2-804D-B61C-17723D6E340A}"/>
              </a:ext>
            </a:extLst>
          </p:cNvPr>
          <p:cNvSpPr/>
          <p:nvPr userDrawn="1"/>
        </p:nvSpPr>
        <p:spPr>
          <a:xfrm>
            <a:off x="1357935" y="4146626"/>
            <a:ext cx="5029200" cy="2430445"/>
          </a:xfrm>
          <a:prstGeom prst="roundRect">
            <a:avLst>
              <a:gd name="adj" fmla="val 1174"/>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11EC9E98-D4EE-2146-B4FF-613543848011}"/>
              </a:ext>
            </a:extLst>
          </p:cNvPr>
          <p:cNvSpPr/>
          <p:nvPr userDrawn="1"/>
        </p:nvSpPr>
        <p:spPr>
          <a:xfrm>
            <a:off x="6622472" y="4146624"/>
            <a:ext cx="5029200" cy="2430445"/>
          </a:xfrm>
          <a:prstGeom prst="roundRect">
            <a:avLst>
              <a:gd name="adj" fmla="val 1174"/>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A767BA-9F9A-43CF-BC9A-F2B57C51DC20}"/>
              </a:ext>
            </a:extLst>
          </p:cNvPr>
          <p:cNvSpPr>
            <a:spLocks noGrp="1"/>
          </p:cNvSpPr>
          <p:nvPr>
            <p:ph type="ctrTitle" hasCustomPrompt="1"/>
          </p:nvPr>
        </p:nvSpPr>
        <p:spPr>
          <a:xfrm>
            <a:off x="725850" y="538554"/>
            <a:ext cx="11553100" cy="673374"/>
          </a:xfrm>
        </p:spPr>
        <p:txBody>
          <a:bodyPr anchor="ctr">
            <a:noAutofit/>
          </a:bodyPr>
          <a:lstStyle>
            <a:lvl1pPr algn="ctr">
              <a:lnSpc>
                <a:spcPct val="100000"/>
              </a:lnSpc>
              <a:defRPr sz="3200" b="0" i="0">
                <a:solidFill>
                  <a:schemeClr val="bg1"/>
                </a:solidFill>
                <a:latin typeface="Century Gothic" panose="020B0502020202020204" pitchFamily="34" charset="0"/>
              </a:defRPr>
            </a:lvl1pPr>
          </a:lstStyle>
          <a:p>
            <a:r>
              <a:rPr lang="en-US" dirty="0"/>
              <a:t>Insert Headline</a:t>
            </a:r>
          </a:p>
        </p:txBody>
      </p:sp>
      <p:sp>
        <p:nvSpPr>
          <p:cNvPr id="16" name="Text Placeholder 16">
            <a:extLst>
              <a:ext uri="{FF2B5EF4-FFF2-40B4-BE49-F238E27FC236}">
                <a16:creationId xmlns:a16="http://schemas.microsoft.com/office/drawing/2014/main" id="{58E2189B-25DA-9043-9A2F-C082E14C8CD0}"/>
              </a:ext>
            </a:extLst>
          </p:cNvPr>
          <p:cNvSpPr>
            <a:spLocks noGrp="1"/>
          </p:cNvSpPr>
          <p:nvPr>
            <p:ph type="body" sz="quarter" idx="19" hasCustomPrompt="1"/>
          </p:nvPr>
        </p:nvSpPr>
        <p:spPr>
          <a:xfrm>
            <a:off x="1358066" y="2474522"/>
            <a:ext cx="5029200" cy="1153919"/>
          </a:xfrm>
        </p:spPr>
        <p:txBody>
          <a:bodyPr anchor="t">
            <a:noAutofit/>
          </a:bodyPr>
          <a:lstStyle>
            <a:lvl1pPr marL="0" indent="0" algn="ctr">
              <a:buFontTx/>
              <a:buNone/>
              <a:defRPr sz="1800" cap="none" baseline="0">
                <a:solidFill>
                  <a:schemeClr val="bg1"/>
                </a:solidFill>
              </a:defRPr>
            </a:lvl1pPr>
            <a:lvl2pPr marL="487695" indent="0" algn="ctr">
              <a:buFontTx/>
              <a:buNone/>
              <a:defRPr cap="all" baseline="0"/>
            </a:lvl2pPr>
            <a:lvl3pPr marL="780312" indent="0" algn="ctr">
              <a:buFontTx/>
              <a:buNone/>
              <a:defRPr cap="all" baseline="0"/>
            </a:lvl3pPr>
            <a:lvl4pPr marL="1072930" indent="0" algn="ctr">
              <a:buFontTx/>
              <a:buNone/>
              <a:defRPr cap="all" baseline="0"/>
            </a:lvl4pPr>
            <a:lvl5pPr marL="1365547" indent="0" algn="ctr">
              <a:buFontTx/>
              <a:buNone/>
              <a:defRPr cap="all" baseline="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Vestibulum </a:t>
            </a:r>
            <a:r>
              <a:rPr lang="en-US" dirty="0" err="1"/>
              <a:t>dignissim</a:t>
            </a:r>
            <a:r>
              <a:rPr lang="en-US" dirty="0"/>
              <a:t> </a:t>
            </a:r>
            <a:r>
              <a:rPr lang="en-US" dirty="0" err="1"/>
              <a:t>est</a:t>
            </a:r>
            <a:r>
              <a:rPr lang="en-US" dirty="0"/>
              <a:t> </a:t>
            </a:r>
            <a:r>
              <a:rPr lang="en-US" dirty="0" err="1"/>
              <a:t>quis</a:t>
            </a:r>
            <a:r>
              <a:rPr lang="en-US" dirty="0"/>
              <a:t> maximus </a:t>
            </a:r>
            <a:r>
              <a:rPr lang="en-US" dirty="0" err="1"/>
              <a:t>imperdiet</a:t>
            </a:r>
            <a:r>
              <a:rPr lang="en-US" dirty="0"/>
              <a:t>.</a:t>
            </a:r>
          </a:p>
        </p:txBody>
      </p:sp>
      <p:sp>
        <p:nvSpPr>
          <p:cNvPr id="17" name="Text Placeholder 16">
            <a:extLst>
              <a:ext uri="{FF2B5EF4-FFF2-40B4-BE49-F238E27FC236}">
                <a16:creationId xmlns:a16="http://schemas.microsoft.com/office/drawing/2014/main" id="{6BFC8DF0-B930-8D40-A624-068AC67ADE94}"/>
              </a:ext>
            </a:extLst>
          </p:cNvPr>
          <p:cNvSpPr>
            <a:spLocks noGrp="1"/>
          </p:cNvSpPr>
          <p:nvPr>
            <p:ph type="body" sz="quarter" idx="20" hasCustomPrompt="1"/>
          </p:nvPr>
        </p:nvSpPr>
        <p:spPr>
          <a:xfrm>
            <a:off x="6628685" y="2474522"/>
            <a:ext cx="5018050" cy="1123989"/>
          </a:xfrm>
        </p:spPr>
        <p:txBody>
          <a:bodyPr anchor="t">
            <a:noAutofit/>
          </a:bodyPr>
          <a:lstStyle>
            <a:lvl1pPr marL="0" indent="0" algn="ctr">
              <a:buFontTx/>
              <a:buNone/>
              <a:defRPr sz="1800" cap="none" baseline="0">
                <a:solidFill>
                  <a:schemeClr val="bg1"/>
                </a:solidFill>
              </a:defRPr>
            </a:lvl1pPr>
            <a:lvl2pPr marL="487695" indent="0" algn="ctr">
              <a:buFontTx/>
              <a:buNone/>
              <a:defRPr cap="all" baseline="0"/>
            </a:lvl2pPr>
            <a:lvl3pPr marL="780312" indent="0" algn="ctr">
              <a:buFontTx/>
              <a:buNone/>
              <a:defRPr cap="all" baseline="0"/>
            </a:lvl3pPr>
            <a:lvl4pPr marL="1072930" indent="0" algn="ctr">
              <a:buFontTx/>
              <a:buNone/>
              <a:defRPr cap="all" baseline="0"/>
            </a:lvl4pPr>
            <a:lvl5pPr marL="1365547" indent="0" algn="ctr">
              <a:buFontTx/>
              <a:buNone/>
              <a:defRPr cap="all" baseline="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Vestibulum </a:t>
            </a:r>
            <a:r>
              <a:rPr lang="en-US" dirty="0" err="1"/>
              <a:t>dignissim</a:t>
            </a:r>
            <a:r>
              <a:rPr lang="en-US" dirty="0"/>
              <a:t> </a:t>
            </a:r>
            <a:r>
              <a:rPr lang="en-US" dirty="0" err="1"/>
              <a:t>est</a:t>
            </a:r>
            <a:r>
              <a:rPr lang="en-US" dirty="0"/>
              <a:t> </a:t>
            </a:r>
            <a:r>
              <a:rPr lang="en-US" dirty="0" err="1"/>
              <a:t>quis</a:t>
            </a:r>
            <a:r>
              <a:rPr lang="en-US" dirty="0"/>
              <a:t> maximus </a:t>
            </a:r>
            <a:r>
              <a:rPr lang="en-US" dirty="0" err="1"/>
              <a:t>imperdiet</a:t>
            </a:r>
            <a:r>
              <a:rPr lang="en-US" dirty="0"/>
              <a:t>.</a:t>
            </a:r>
          </a:p>
        </p:txBody>
      </p:sp>
      <p:sp>
        <p:nvSpPr>
          <p:cNvPr id="39" name="Footer Placeholder 4">
            <a:extLst>
              <a:ext uri="{FF2B5EF4-FFF2-40B4-BE49-F238E27FC236}">
                <a16:creationId xmlns:a16="http://schemas.microsoft.com/office/drawing/2014/main" id="{ADA519FF-E537-7342-BA6D-95121F200947}"/>
              </a:ext>
            </a:extLst>
          </p:cNvPr>
          <p:cNvSpPr txBox="1">
            <a:spLocks/>
          </p:cNvSpPr>
          <p:nvPr userDrawn="1"/>
        </p:nvSpPr>
        <p:spPr>
          <a:xfrm>
            <a:off x="159605" y="6820195"/>
            <a:ext cx="3010077" cy="389467"/>
          </a:xfrm>
          <a:prstGeom prst="rect">
            <a:avLst/>
          </a:prstGeom>
        </p:spPr>
        <p:txBody>
          <a:bodyPr vert="horz" lIns="97536" tIns="48768" rIns="97536" bIns="48768" rtlCol="0" anchor="ctr"/>
          <a:lstStyle>
            <a:defPPr>
              <a:defRPr lang="en-US"/>
            </a:defPPr>
            <a:lvl1pPr marL="0" algn="l" defTabSz="1404518" rtl="0" eaLnBrk="1" latinLnBrk="0" hangingPunct="1">
              <a:defRPr sz="800" kern="1200">
                <a:solidFill>
                  <a:schemeClr val="bg1">
                    <a:lumMod val="75000"/>
                  </a:schemeClr>
                </a:solidFill>
                <a:latin typeface="+mj-lt"/>
                <a:ea typeface="+mn-ea"/>
                <a:cs typeface="+mn-cs"/>
              </a:defRPr>
            </a:lvl1pPr>
            <a:lvl2pPr marL="702259" algn="l" defTabSz="1404518" rtl="0" eaLnBrk="1" latinLnBrk="0" hangingPunct="1">
              <a:defRPr sz="2765" kern="1200">
                <a:solidFill>
                  <a:schemeClr val="tx1"/>
                </a:solidFill>
                <a:latin typeface="+mn-lt"/>
                <a:ea typeface="+mn-ea"/>
                <a:cs typeface="+mn-cs"/>
              </a:defRPr>
            </a:lvl2pPr>
            <a:lvl3pPr marL="1404518" algn="l" defTabSz="1404518" rtl="0" eaLnBrk="1" latinLnBrk="0" hangingPunct="1">
              <a:defRPr sz="2765" kern="1200">
                <a:solidFill>
                  <a:schemeClr val="tx1"/>
                </a:solidFill>
                <a:latin typeface="+mn-lt"/>
                <a:ea typeface="+mn-ea"/>
                <a:cs typeface="+mn-cs"/>
              </a:defRPr>
            </a:lvl3pPr>
            <a:lvl4pPr marL="2106778" algn="l" defTabSz="1404518" rtl="0" eaLnBrk="1" latinLnBrk="0" hangingPunct="1">
              <a:defRPr sz="2765" kern="1200">
                <a:solidFill>
                  <a:schemeClr val="tx1"/>
                </a:solidFill>
                <a:latin typeface="+mn-lt"/>
                <a:ea typeface="+mn-ea"/>
                <a:cs typeface="+mn-cs"/>
              </a:defRPr>
            </a:lvl4pPr>
            <a:lvl5pPr marL="2809037" algn="l" defTabSz="1404518" rtl="0" eaLnBrk="1" latinLnBrk="0" hangingPunct="1">
              <a:defRPr sz="2765" kern="1200">
                <a:solidFill>
                  <a:schemeClr val="tx1"/>
                </a:solidFill>
                <a:latin typeface="+mn-lt"/>
                <a:ea typeface="+mn-ea"/>
                <a:cs typeface="+mn-cs"/>
              </a:defRPr>
            </a:lvl5pPr>
            <a:lvl6pPr marL="3511296" algn="l" defTabSz="1404518" rtl="0" eaLnBrk="1" latinLnBrk="0" hangingPunct="1">
              <a:defRPr sz="2765" kern="1200">
                <a:solidFill>
                  <a:schemeClr val="tx1"/>
                </a:solidFill>
                <a:latin typeface="+mn-lt"/>
                <a:ea typeface="+mn-ea"/>
                <a:cs typeface="+mn-cs"/>
              </a:defRPr>
            </a:lvl6pPr>
            <a:lvl7pPr marL="4213555" algn="l" defTabSz="1404518" rtl="0" eaLnBrk="1" latinLnBrk="0" hangingPunct="1">
              <a:defRPr sz="2765" kern="1200">
                <a:solidFill>
                  <a:schemeClr val="tx1"/>
                </a:solidFill>
                <a:latin typeface="+mn-lt"/>
                <a:ea typeface="+mn-ea"/>
                <a:cs typeface="+mn-cs"/>
              </a:defRPr>
            </a:lvl7pPr>
            <a:lvl8pPr marL="4915814" algn="l" defTabSz="1404518" rtl="0" eaLnBrk="1" latinLnBrk="0" hangingPunct="1">
              <a:defRPr sz="2765" kern="1200">
                <a:solidFill>
                  <a:schemeClr val="tx1"/>
                </a:solidFill>
                <a:latin typeface="+mn-lt"/>
                <a:ea typeface="+mn-ea"/>
                <a:cs typeface="+mn-cs"/>
              </a:defRPr>
            </a:lvl8pPr>
            <a:lvl9pPr marL="5618074" algn="l" defTabSz="1404518" rtl="0" eaLnBrk="1" latinLnBrk="0" hangingPunct="1">
              <a:defRPr sz="2765" kern="1200">
                <a:solidFill>
                  <a:schemeClr val="tx1"/>
                </a:solidFill>
                <a:latin typeface="+mn-lt"/>
                <a:ea typeface="+mn-ea"/>
                <a:cs typeface="+mn-cs"/>
              </a:defRPr>
            </a:lvl9pPr>
          </a:lstStyle>
          <a:p>
            <a:r>
              <a:rPr lang="de-DE" sz="853" b="0" i="0" dirty="0">
                <a:solidFill>
                  <a:schemeClr val="bg2"/>
                </a:solidFill>
                <a:latin typeface="Avenir Next LT Pro Light" panose="020B0403020202020204" pitchFamily="34" charset="77"/>
              </a:rPr>
              <a:t>© </a:t>
            </a:r>
            <a:r>
              <a:rPr lang="en-US" sz="853" b="0" i="0" dirty="0">
                <a:solidFill>
                  <a:schemeClr val="bg2"/>
                </a:solidFill>
                <a:latin typeface="Avenir Next LT Pro Light" panose="020B0403020202020204" pitchFamily="34" charset="77"/>
              </a:rPr>
              <a:t>Copyright 2020 Quest Analytics. All Rights Reserved.</a:t>
            </a:r>
          </a:p>
        </p:txBody>
      </p:sp>
      <p:sp>
        <p:nvSpPr>
          <p:cNvPr id="14" name="Text Placeholder 25">
            <a:extLst>
              <a:ext uri="{FF2B5EF4-FFF2-40B4-BE49-F238E27FC236}">
                <a16:creationId xmlns:a16="http://schemas.microsoft.com/office/drawing/2014/main" id="{D7D06B8F-A547-0946-ACFD-4747975F585A}"/>
              </a:ext>
            </a:extLst>
          </p:cNvPr>
          <p:cNvSpPr txBox="1">
            <a:spLocks/>
          </p:cNvSpPr>
          <p:nvPr userDrawn="1"/>
        </p:nvSpPr>
        <p:spPr>
          <a:xfrm>
            <a:off x="11684723" y="6883026"/>
            <a:ext cx="1146048" cy="382919"/>
          </a:xfrm>
          <a:prstGeom prst="rect">
            <a:avLst/>
          </a:prstGeom>
        </p:spPr>
        <p:txBody>
          <a:bodyPr anchor="ctr"/>
          <a:lstStyle>
            <a:lvl1pPr marL="0" indent="0" algn="ctr" defTabSz="914400" rtl="0" eaLnBrk="1" latinLnBrk="0" hangingPunct="1">
              <a:lnSpc>
                <a:spcPct val="90000"/>
              </a:lnSpc>
              <a:spcBef>
                <a:spcPts val="1000"/>
              </a:spcBef>
              <a:buFont typeface="Arial"/>
              <a:buNone/>
              <a:defRPr sz="1200" b="0" kern="1200" spc="0">
                <a:solidFill>
                  <a:schemeClr val="tx1"/>
                </a:solidFill>
                <a:latin typeface="Georgia" charset="0"/>
                <a:ea typeface="Georgia" charset="0"/>
                <a:cs typeface="Georgia" charset="0"/>
              </a:defRPr>
            </a:lvl1pPr>
            <a:lvl2pPr marL="0" indent="0" algn="l" defTabSz="914400" rtl="0" eaLnBrk="1" latinLnBrk="0" hangingPunct="1">
              <a:lnSpc>
                <a:spcPct val="120000"/>
              </a:lnSpc>
              <a:spcBef>
                <a:spcPts val="500"/>
              </a:spcBef>
              <a:buFont typeface="Arial"/>
              <a:buNone/>
              <a:defRPr sz="2800" b="0" kern="1200">
                <a:solidFill>
                  <a:schemeClr val="tx1"/>
                </a:solidFill>
                <a:latin typeface="Century Gothic" charset="0"/>
                <a:ea typeface="Century Gothic" charset="0"/>
                <a:cs typeface="Century Gothic" charset="0"/>
              </a:defRPr>
            </a:lvl2pPr>
            <a:lvl3pPr marL="0" indent="0" algn="l" defTabSz="914400" rtl="0" eaLnBrk="1" latinLnBrk="0" hangingPunct="1">
              <a:lnSpc>
                <a:spcPct val="120000"/>
              </a:lnSpc>
              <a:spcBef>
                <a:spcPts val="500"/>
              </a:spcBef>
              <a:buFont typeface="Arial" charset="0"/>
              <a:buNone/>
              <a:defRPr sz="2800" b="1" i="0" kern="1200">
                <a:solidFill>
                  <a:schemeClr val="accent2">
                    <a:lumMod val="75000"/>
                  </a:schemeClr>
                </a:solidFill>
                <a:latin typeface="Century Gothic" charset="0"/>
                <a:ea typeface="Century Gothic" charset="0"/>
                <a:cs typeface="Century Gothic" charset="0"/>
              </a:defRPr>
            </a:lvl3pPr>
            <a:lvl4pPr marL="0" indent="0" algn="l" defTabSz="914400" rtl="0" eaLnBrk="1" latinLnBrk="0" hangingPunct="1">
              <a:lnSpc>
                <a:spcPct val="120000"/>
              </a:lnSpc>
              <a:spcBef>
                <a:spcPts val="500"/>
              </a:spcBef>
              <a:buFont typeface="Arial" charset="0"/>
              <a:buNone/>
              <a:defRPr sz="2800" b="1" i="0" kern="1200">
                <a:solidFill>
                  <a:schemeClr val="tx1">
                    <a:lumMod val="60000"/>
                    <a:lumOff val="40000"/>
                  </a:schemeClr>
                </a:solidFill>
                <a:latin typeface="Century Gothic" charset="0"/>
                <a:ea typeface="Century Gothic" charset="0"/>
                <a:cs typeface="Century Gothic" charset="0"/>
              </a:defRPr>
            </a:lvl4pPr>
            <a:lvl5pPr marL="0" indent="0" algn="l" defTabSz="914400" rtl="0" eaLnBrk="1" latinLnBrk="0" hangingPunct="1">
              <a:lnSpc>
                <a:spcPct val="120000"/>
              </a:lnSpc>
              <a:spcBef>
                <a:spcPts val="500"/>
              </a:spcBef>
              <a:buFont typeface="Arial" charset="0"/>
              <a:buNone/>
              <a:defRPr sz="2800" kern="1200">
                <a:solidFill>
                  <a:schemeClr val="tx1"/>
                </a:solidFill>
                <a:latin typeface="Century Gothic" charset="0"/>
                <a:ea typeface="Century Gothic" charset="0"/>
                <a:cs typeface="Century Gothic"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r" fontAlgn="auto">
              <a:spcAft>
                <a:spcPts val="0"/>
              </a:spcAft>
              <a:defRPr/>
            </a:pPr>
            <a:fld id="{053B1222-81AA-4543-88B1-5A41C633338E}" type="slidenum">
              <a:rPr lang="en-US" sz="800" b="0" i="0" smtClean="0">
                <a:solidFill>
                  <a:schemeClr val="bg1"/>
                </a:solidFill>
                <a:latin typeface="Century Gothic" panose="020B0502020202020204" pitchFamily="34" charset="0"/>
                <a:ea typeface="Century Gothic" charset="0"/>
                <a:cs typeface="Century Gothic" charset="0"/>
              </a:rPr>
              <a:pPr algn="r" fontAlgn="auto">
                <a:spcAft>
                  <a:spcPts val="0"/>
                </a:spcAft>
                <a:defRPr/>
              </a:pPr>
              <a:t>‹#›</a:t>
            </a:fld>
            <a:endParaRPr lang="en-US" sz="800" b="0" i="0" dirty="0">
              <a:solidFill>
                <a:schemeClr val="bg1"/>
              </a:solidFill>
              <a:latin typeface="Century Gothic" panose="020B0502020202020204" pitchFamily="34" charset="0"/>
              <a:ea typeface="Century Gothic" charset="0"/>
              <a:cs typeface="Century Gothic" charset="0"/>
            </a:endParaRPr>
          </a:p>
        </p:txBody>
      </p:sp>
      <p:sp>
        <p:nvSpPr>
          <p:cNvPr id="21" name="Text Placeholder 16">
            <a:extLst>
              <a:ext uri="{FF2B5EF4-FFF2-40B4-BE49-F238E27FC236}">
                <a16:creationId xmlns:a16="http://schemas.microsoft.com/office/drawing/2014/main" id="{ABCCE7D9-C419-944F-8254-67138CEA7119}"/>
              </a:ext>
            </a:extLst>
          </p:cNvPr>
          <p:cNvSpPr>
            <a:spLocks noGrp="1"/>
          </p:cNvSpPr>
          <p:nvPr>
            <p:ph type="body" sz="quarter" idx="13" hasCustomPrompt="1"/>
          </p:nvPr>
        </p:nvSpPr>
        <p:spPr>
          <a:xfrm>
            <a:off x="1358066" y="1643639"/>
            <a:ext cx="5034006" cy="822584"/>
          </a:xfrm>
        </p:spPr>
        <p:txBody>
          <a:bodyPr anchor="ctr">
            <a:normAutofit/>
          </a:bodyPr>
          <a:lstStyle>
            <a:lvl1pPr marL="0" indent="0" algn="ctr">
              <a:buFontTx/>
              <a:buNone/>
              <a:defRPr sz="1800" b="0" i="0" cap="all" baseline="0">
                <a:solidFill>
                  <a:schemeClr val="accent2"/>
                </a:solidFill>
                <a:latin typeface="Century Gothic" panose="020B0502020202020204" pitchFamily="34" charset="0"/>
              </a:defRPr>
            </a:lvl1pPr>
            <a:lvl2pPr marL="487695" indent="0" algn="ctr">
              <a:buFontTx/>
              <a:buNone/>
              <a:defRPr cap="all" baseline="0"/>
            </a:lvl2pPr>
            <a:lvl3pPr marL="780312" indent="0" algn="ctr">
              <a:buFontTx/>
              <a:buNone/>
              <a:defRPr cap="all" baseline="0"/>
            </a:lvl3pPr>
            <a:lvl4pPr marL="1072930" indent="0" algn="ctr">
              <a:buFontTx/>
              <a:buNone/>
              <a:defRPr cap="all" baseline="0"/>
            </a:lvl4pPr>
            <a:lvl5pPr marL="1365547" indent="0" algn="ctr">
              <a:buFontTx/>
              <a:buNone/>
              <a:defRPr cap="all" baseline="0"/>
            </a:lvl5pPr>
          </a:lstStyle>
          <a:p>
            <a:pPr lvl="0"/>
            <a:r>
              <a:rPr lang="en-US" dirty="0"/>
              <a:t>Box 1 title</a:t>
            </a:r>
          </a:p>
        </p:txBody>
      </p:sp>
      <p:sp>
        <p:nvSpPr>
          <p:cNvPr id="22" name="Text Placeholder 16">
            <a:extLst>
              <a:ext uri="{FF2B5EF4-FFF2-40B4-BE49-F238E27FC236}">
                <a16:creationId xmlns:a16="http://schemas.microsoft.com/office/drawing/2014/main" id="{9F12E57B-9B71-5D42-A7EF-68D36FDD1EB1}"/>
              </a:ext>
            </a:extLst>
          </p:cNvPr>
          <p:cNvSpPr>
            <a:spLocks noGrp="1"/>
          </p:cNvSpPr>
          <p:nvPr>
            <p:ph type="body" sz="quarter" idx="14" hasCustomPrompt="1"/>
          </p:nvPr>
        </p:nvSpPr>
        <p:spPr>
          <a:xfrm>
            <a:off x="6628684" y="1643639"/>
            <a:ext cx="5018052" cy="822584"/>
          </a:xfrm>
        </p:spPr>
        <p:txBody>
          <a:bodyPr anchor="ctr">
            <a:normAutofit/>
          </a:bodyPr>
          <a:lstStyle>
            <a:lvl1pPr marL="0" indent="0" algn="ctr">
              <a:buFontTx/>
              <a:buNone/>
              <a:defRPr sz="1800" b="0" i="0" cap="all" baseline="0">
                <a:solidFill>
                  <a:schemeClr val="accent2"/>
                </a:solidFill>
                <a:latin typeface="Century Gothic" panose="020B0502020202020204" pitchFamily="34" charset="0"/>
              </a:defRPr>
            </a:lvl1pPr>
            <a:lvl2pPr marL="487695" indent="0" algn="ctr">
              <a:buFontTx/>
              <a:buNone/>
              <a:defRPr cap="all" baseline="0"/>
            </a:lvl2pPr>
            <a:lvl3pPr marL="780312" indent="0" algn="ctr">
              <a:buFontTx/>
              <a:buNone/>
              <a:defRPr cap="all" baseline="0"/>
            </a:lvl3pPr>
            <a:lvl4pPr marL="1072930" indent="0" algn="ctr">
              <a:buFontTx/>
              <a:buNone/>
              <a:defRPr cap="all" baseline="0"/>
            </a:lvl4pPr>
            <a:lvl5pPr marL="1365547" indent="0" algn="ctr">
              <a:buFontTx/>
              <a:buNone/>
              <a:defRPr cap="all" baseline="0"/>
            </a:lvl5pPr>
          </a:lstStyle>
          <a:p>
            <a:pPr lvl="0"/>
            <a:r>
              <a:rPr lang="en-US" dirty="0"/>
              <a:t>Box 2 title</a:t>
            </a:r>
          </a:p>
        </p:txBody>
      </p:sp>
      <p:sp>
        <p:nvSpPr>
          <p:cNvPr id="24" name="Text Placeholder 16">
            <a:extLst>
              <a:ext uri="{FF2B5EF4-FFF2-40B4-BE49-F238E27FC236}">
                <a16:creationId xmlns:a16="http://schemas.microsoft.com/office/drawing/2014/main" id="{88794472-F2D8-174A-A6B9-6E8D9B987BCF}"/>
              </a:ext>
            </a:extLst>
          </p:cNvPr>
          <p:cNvSpPr>
            <a:spLocks noGrp="1"/>
          </p:cNvSpPr>
          <p:nvPr>
            <p:ph type="body" sz="quarter" idx="21" hasCustomPrompt="1"/>
          </p:nvPr>
        </p:nvSpPr>
        <p:spPr>
          <a:xfrm>
            <a:off x="1358066" y="5059667"/>
            <a:ext cx="5029200" cy="1153919"/>
          </a:xfrm>
        </p:spPr>
        <p:txBody>
          <a:bodyPr anchor="t">
            <a:noAutofit/>
          </a:bodyPr>
          <a:lstStyle>
            <a:lvl1pPr marL="0" indent="0" algn="ctr">
              <a:buFontTx/>
              <a:buNone/>
              <a:defRPr sz="1800" cap="none" baseline="0">
                <a:solidFill>
                  <a:schemeClr val="bg1"/>
                </a:solidFill>
              </a:defRPr>
            </a:lvl1pPr>
            <a:lvl2pPr marL="487695" indent="0" algn="ctr">
              <a:buFontTx/>
              <a:buNone/>
              <a:defRPr cap="all" baseline="0"/>
            </a:lvl2pPr>
            <a:lvl3pPr marL="780312" indent="0" algn="ctr">
              <a:buFontTx/>
              <a:buNone/>
              <a:defRPr cap="all" baseline="0"/>
            </a:lvl3pPr>
            <a:lvl4pPr marL="1072930" indent="0" algn="ctr">
              <a:buFontTx/>
              <a:buNone/>
              <a:defRPr cap="all" baseline="0"/>
            </a:lvl4pPr>
            <a:lvl5pPr marL="1365547" indent="0" algn="ctr">
              <a:buFontTx/>
              <a:buNone/>
              <a:defRPr cap="all" baseline="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Vestibulum </a:t>
            </a:r>
            <a:r>
              <a:rPr lang="en-US" dirty="0" err="1"/>
              <a:t>dignissim</a:t>
            </a:r>
            <a:r>
              <a:rPr lang="en-US" dirty="0"/>
              <a:t> </a:t>
            </a:r>
            <a:r>
              <a:rPr lang="en-US" dirty="0" err="1"/>
              <a:t>est</a:t>
            </a:r>
            <a:r>
              <a:rPr lang="en-US" dirty="0"/>
              <a:t> </a:t>
            </a:r>
            <a:r>
              <a:rPr lang="en-US" dirty="0" err="1"/>
              <a:t>quis</a:t>
            </a:r>
            <a:r>
              <a:rPr lang="en-US" dirty="0"/>
              <a:t> maximus </a:t>
            </a:r>
            <a:r>
              <a:rPr lang="en-US" dirty="0" err="1"/>
              <a:t>imperdiet</a:t>
            </a:r>
            <a:r>
              <a:rPr lang="en-US" dirty="0"/>
              <a:t>.</a:t>
            </a:r>
          </a:p>
        </p:txBody>
      </p:sp>
      <p:sp>
        <p:nvSpPr>
          <p:cNvPr id="25" name="Text Placeholder 16">
            <a:extLst>
              <a:ext uri="{FF2B5EF4-FFF2-40B4-BE49-F238E27FC236}">
                <a16:creationId xmlns:a16="http://schemas.microsoft.com/office/drawing/2014/main" id="{83DFDDD2-26CB-C348-879C-4A1212F94CA5}"/>
              </a:ext>
            </a:extLst>
          </p:cNvPr>
          <p:cNvSpPr>
            <a:spLocks noGrp="1"/>
          </p:cNvSpPr>
          <p:nvPr>
            <p:ph type="body" sz="quarter" idx="22" hasCustomPrompt="1"/>
          </p:nvPr>
        </p:nvSpPr>
        <p:spPr>
          <a:xfrm>
            <a:off x="6628684" y="5059667"/>
            <a:ext cx="5029201" cy="1123989"/>
          </a:xfrm>
        </p:spPr>
        <p:txBody>
          <a:bodyPr anchor="t">
            <a:noAutofit/>
          </a:bodyPr>
          <a:lstStyle>
            <a:lvl1pPr marL="0" indent="0" algn="ctr">
              <a:buFontTx/>
              <a:buNone/>
              <a:defRPr sz="1800" cap="none" baseline="0">
                <a:solidFill>
                  <a:schemeClr val="bg1"/>
                </a:solidFill>
              </a:defRPr>
            </a:lvl1pPr>
            <a:lvl2pPr marL="487695" indent="0" algn="ctr">
              <a:buFontTx/>
              <a:buNone/>
              <a:defRPr cap="all" baseline="0"/>
            </a:lvl2pPr>
            <a:lvl3pPr marL="780312" indent="0" algn="ctr">
              <a:buFontTx/>
              <a:buNone/>
              <a:defRPr cap="all" baseline="0"/>
            </a:lvl3pPr>
            <a:lvl4pPr marL="1072930" indent="0" algn="ctr">
              <a:buFontTx/>
              <a:buNone/>
              <a:defRPr cap="all" baseline="0"/>
            </a:lvl4pPr>
            <a:lvl5pPr marL="1365547" indent="0" algn="ctr">
              <a:buFontTx/>
              <a:buNone/>
              <a:defRPr cap="all" baseline="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Vestibulum </a:t>
            </a:r>
            <a:r>
              <a:rPr lang="en-US" dirty="0" err="1"/>
              <a:t>dignissim</a:t>
            </a:r>
            <a:r>
              <a:rPr lang="en-US" dirty="0"/>
              <a:t> </a:t>
            </a:r>
            <a:r>
              <a:rPr lang="en-US" dirty="0" err="1"/>
              <a:t>est</a:t>
            </a:r>
            <a:r>
              <a:rPr lang="en-US" dirty="0"/>
              <a:t> </a:t>
            </a:r>
            <a:r>
              <a:rPr lang="en-US" dirty="0" err="1"/>
              <a:t>quis</a:t>
            </a:r>
            <a:r>
              <a:rPr lang="en-US" dirty="0"/>
              <a:t> maximus </a:t>
            </a:r>
            <a:r>
              <a:rPr lang="en-US" dirty="0" err="1"/>
              <a:t>imperdiet</a:t>
            </a:r>
            <a:r>
              <a:rPr lang="en-US" dirty="0"/>
              <a:t>.</a:t>
            </a:r>
          </a:p>
        </p:txBody>
      </p:sp>
      <p:sp>
        <p:nvSpPr>
          <p:cNvPr id="26" name="Text Placeholder 16">
            <a:extLst>
              <a:ext uri="{FF2B5EF4-FFF2-40B4-BE49-F238E27FC236}">
                <a16:creationId xmlns:a16="http://schemas.microsoft.com/office/drawing/2014/main" id="{DF4D0E28-E3E9-2441-90CD-2C869D05F331}"/>
              </a:ext>
            </a:extLst>
          </p:cNvPr>
          <p:cNvSpPr>
            <a:spLocks noGrp="1"/>
          </p:cNvSpPr>
          <p:nvPr>
            <p:ph type="body" sz="quarter" idx="23" hasCustomPrompt="1"/>
          </p:nvPr>
        </p:nvSpPr>
        <p:spPr>
          <a:xfrm>
            <a:off x="1358066" y="4226066"/>
            <a:ext cx="5034006" cy="822584"/>
          </a:xfrm>
        </p:spPr>
        <p:txBody>
          <a:bodyPr anchor="ctr">
            <a:normAutofit/>
          </a:bodyPr>
          <a:lstStyle>
            <a:lvl1pPr marL="0" indent="0" algn="ctr">
              <a:buFontTx/>
              <a:buNone/>
              <a:defRPr sz="1800" b="0" i="0" cap="all" baseline="0">
                <a:solidFill>
                  <a:schemeClr val="accent2"/>
                </a:solidFill>
                <a:latin typeface="Century Gothic" panose="020B0502020202020204" pitchFamily="34" charset="0"/>
              </a:defRPr>
            </a:lvl1pPr>
            <a:lvl2pPr marL="487695" indent="0" algn="ctr">
              <a:buFontTx/>
              <a:buNone/>
              <a:defRPr cap="all" baseline="0"/>
            </a:lvl2pPr>
            <a:lvl3pPr marL="780312" indent="0" algn="ctr">
              <a:buFontTx/>
              <a:buNone/>
              <a:defRPr cap="all" baseline="0"/>
            </a:lvl3pPr>
            <a:lvl4pPr marL="1072930" indent="0" algn="ctr">
              <a:buFontTx/>
              <a:buNone/>
              <a:defRPr cap="all" baseline="0"/>
            </a:lvl4pPr>
            <a:lvl5pPr marL="1365547" indent="0" algn="ctr">
              <a:buFontTx/>
              <a:buNone/>
              <a:defRPr cap="all" baseline="0"/>
            </a:lvl5pPr>
          </a:lstStyle>
          <a:p>
            <a:pPr lvl="0"/>
            <a:r>
              <a:rPr lang="en-US" dirty="0"/>
              <a:t>Box 3 title</a:t>
            </a:r>
          </a:p>
        </p:txBody>
      </p:sp>
      <p:sp>
        <p:nvSpPr>
          <p:cNvPr id="27" name="Text Placeholder 16">
            <a:extLst>
              <a:ext uri="{FF2B5EF4-FFF2-40B4-BE49-F238E27FC236}">
                <a16:creationId xmlns:a16="http://schemas.microsoft.com/office/drawing/2014/main" id="{37940A3D-6327-554C-8693-409AA662CA4E}"/>
              </a:ext>
            </a:extLst>
          </p:cNvPr>
          <p:cNvSpPr>
            <a:spLocks noGrp="1"/>
          </p:cNvSpPr>
          <p:nvPr>
            <p:ph type="body" sz="quarter" idx="24" hasCustomPrompt="1"/>
          </p:nvPr>
        </p:nvSpPr>
        <p:spPr>
          <a:xfrm>
            <a:off x="6628684" y="4226066"/>
            <a:ext cx="5018052" cy="822584"/>
          </a:xfrm>
        </p:spPr>
        <p:txBody>
          <a:bodyPr anchor="ctr">
            <a:normAutofit/>
          </a:bodyPr>
          <a:lstStyle>
            <a:lvl1pPr marL="0" indent="0" algn="ctr">
              <a:buFontTx/>
              <a:buNone/>
              <a:defRPr sz="1800" b="0" i="0" cap="all" baseline="0">
                <a:solidFill>
                  <a:schemeClr val="accent2"/>
                </a:solidFill>
                <a:latin typeface="Century Gothic" panose="020B0502020202020204" pitchFamily="34" charset="0"/>
              </a:defRPr>
            </a:lvl1pPr>
            <a:lvl2pPr marL="487695" indent="0" algn="ctr">
              <a:buFontTx/>
              <a:buNone/>
              <a:defRPr cap="all" baseline="0"/>
            </a:lvl2pPr>
            <a:lvl3pPr marL="780312" indent="0" algn="ctr">
              <a:buFontTx/>
              <a:buNone/>
              <a:defRPr cap="all" baseline="0"/>
            </a:lvl3pPr>
            <a:lvl4pPr marL="1072930" indent="0" algn="ctr">
              <a:buFontTx/>
              <a:buNone/>
              <a:defRPr cap="all" baseline="0"/>
            </a:lvl4pPr>
            <a:lvl5pPr marL="1365547" indent="0" algn="ctr">
              <a:buFontTx/>
              <a:buNone/>
              <a:defRPr cap="all" baseline="0"/>
            </a:lvl5pPr>
          </a:lstStyle>
          <a:p>
            <a:pPr lvl="0"/>
            <a:r>
              <a:rPr lang="en-US" dirty="0"/>
              <a:t>Box 4 title</a:t>
            </a:r>
          </a:p>
        </p:txBody>
      </p:sp>
    </p:spTree>
    <p:extLst>
      <p:ext uri="{BB962C8B-B14F-4D97-AF65-F5344CB8AC3E}">
        <p14:creationId xmlns:p14="http://schemas.microsoft.com/office/powerpoint/2010/main" val="1084114869"/>
      </p:ext>
    </p:extLst>
  </p:cSld>
  <p:clrMapOvr>
    <a:masterClrMapping/>
  </p:clrMapOvr>
  <p:extLst>
    <p:ext uri="{DCECCB84-F9BA-43D5-87BE-67443E8EF086}">
      <p15:sldGuideLst xmlns:p15="http://schemas.microsoft.com/office/powerpoint/2012/main">
        <p15:guide id="1" orient="horz" pos="2304" userDrawn="1">
          <p15:clr>
            <a:srgbClr val="FBAE40"/>
          </p15:clr>
        </p15:guide>
        <p15:guide id="2" pos="4096"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Box Slide">
    <p:bg>
      <p:bgPr>
        <a:gradFill>
          <a:gsLst>
            <a:gs pos="5000">
              <a:srgbClr val="1F2836"/>
            </a:gs>
            <a:gs pos="51000">
              <a:srgbClr val="182F4F"/>
            </a:gs>
            <a:gs pos="93000">
              <a:srgbClr val="1F2836"/>
            </a:gs>
          </a:gsLst>
          <a:path path="circle">
            <a:fillToRect l="50000" t="130000" r="50000" b="-30000"/>
          </a:path>
        </a:gradFill>
        <a:effectLst/>
      </p:bgPr>
    </p:bg>
    <p:spTree>
      <p:nvGrpSpPr>
        <p:cNvPr id="1" name=""/>
        <p:cNvGrpSpPr/>
        <p:nvPr/>
      </p:nvGrpSpPr>
      <p:grpSpPr>
        <a:xfrm>
          <a:off x="0" y="0"/>
          <a:ext cx="0" cy="0"/>
          <a:chOff x="0" y="0"/>
          <a:chExt cx="0" cy="0"/>
        </a:xfrm>
      </p:grpSpPr>
      <p:pic>
        <p:nvPicPr>
          <p:cNvPr id="23" name="Graphic 22">
            <a:extLst>
              <a:ext uri="{FF2B5EF4-FFF2-40B4-BE49-F238E27FC236}">
                <a16:creationId xmlns:a16="http://schemas.microsoft.com/office/drawing/2014/main" id="{72AAA6CF-2BA2-E840-9F50-95EB3E64D53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6836" t="23347" b="12368"/>
          <a:stretch/>
        </p:blipFill>
        <p:spPr>
          <a:xfrm>
            <a:off x="0" y="0"/>
            <a:ext cx="3724506" cy="7315200"/>
          </a:xfrm>
          <a:prstGeom prst="rect">
            <a:avLst/>
          </a:prstGeom>
        </p:spPr>
      </p:pic>
      <p:sp>
        <p:nvSpPr>
          <p:cNvPr id="2" name="Title 1">
            <a:extLst>
              <a:ext uri="{FF2B5EF4-FFF2-40B4-BE49-F238E27FC236}">
                <a16:creationId xmlns:a16="http://schemas.microsoft.com/office/drawing/2014/main" id="{9EA767BA-9F9A-43CF-BC9A-F2B57C51DC20}"/>
              </a:ext>
            </a:extLst>
          </p:cNvPr>
          <p:cNvSpPr>
            <a:spLocks noGrp="1"/>
          </p:cNvSpPr>
          <p:nvPr>
            <p:ph type="ctrTitle" hasCustomPrompt="1"/>
          </p:nvPr>
        </p:nvSpPr>
        <p:spPr>
          <a:xfrm>
            <a:off x="725850" y="538554"/>
            <a:ext cx="11553100" cy="673374"/>
          </a:xfrm>
        </p:spPr>
        <p:txBody>
          <a:bodyPr anchor="ctr">
            <a:noAutofit/>
          </a:bodyPr>
          <a:lstStyle>
            <a:lvl1pPr algn="ctr">
              <a:lnSpc>
                <a:spcPct val="100000"/>
              </a:lnSpc>
              <a:defRPr sz="3200" b="0" i="0">
                <a:solidFill>
                  <a:schemeClr val="bg1"/>
                </a:solidFill>
                <a:latin typeface="Century Gothic" panose="020B0502020202020204" pitchFamily="34" charset="0"/>
              </a:defRPr>
            </a:lvl1pPr>
          </a:lstStyle>
          <a:p>
            <a:r>
              <a:rPr lang="en-US" dirty="0"/>
              <a:t>Insert Headline</a:t>
            </a:r>
          </a:p>
        </p:txBody>
      </p:sp>
      <p:sp>
        <p:nvSpPr>
          <p:cNvPr id="39" name="Footer Placeholder 4">
            <a:extLst>
              <a:ext uri="{FF2B5EF4-FFF2-40B4-BE49-F238E27FC236}">
                <a16:creationId xmlns:a16="http://schemas.microsoft.com/office/drawing/2014/main" id="{ADA519FF-E537-7342-BA6D-95121F200947}"/>
              </a:ext>
            </a:extLst>
          </p:cNvPr>
          <p:cNvSpPr txBox="1">
            <a:spLocks/>
          </p:cNvSpPr>
          <p:nvPr userDrawn="1"/>
        </p:nvSpPr>
        <p:spPr>
          <a:xfrm>
            <a:off x="159605" y="6820195"/>
            <a:ext cx="3010077" cy="389467"/>
          </a:xfrm>
          <a:prstGeom prst="rect">
            <a:avLst/>
          </a:prstGeom>
        </p:spPr>
        <p:txBody>
          <a:bodyPr vert="horz" lIns="97536" tIns="48768" rIns="97536" bIns="48768" rtlCol="0" anchor="ctr"/>
          <a:lstStyle>
            <a:defPPr>
              <a:defRPr lang="en-US"/>
            </a:defPPr>
            <a:lvl1pPr marL="0" algn="l" defTabSz="1404518" rtl="0" eaLnBrk="1" latinLnBrk="0" hangingPunct="1">
              <a:defRPr sz="800" kern="1200">
                <a:solidFill>
                  <a:schemeClr val="bg1">
                    <a:lumMod val="75000"/>
                  </a:schemeClr>
                </a:solidFill>
                <a:latin typeface="+mj-lt"/>
                <a:ea typeface="+mn-ea"/>
                <a:cs typeface="+mn-cs"/>
              </a:defRPr>
            </a:lvl1pPr>
            <a:lvl2pPr marL="702259" algn="l" defTabSz="1404518" rtl="0" eaLnBrk="1" latinLnBrk="0" hangingPunct="1">
              <a:defRPr sz="2765" kern="1200">
                <a:solidFill>
                  <a:schemeClr val="tx1"/>
                </a:solidFill>
                <a:latin typeface="+mn-lt"/>
                <a:ea typeface="+mn-ea"/>
                <a:cs typeface="+mn-cs"/>
              </a:defRPr>
            </a:lvl2pPr>
            <a:lvl3pPr marL="1404518" algn="l" defTabSz="1404518" rtl="0" eaLnBrk="1" latinLnBrk="0" hangingPunct="1">
              <a:defRPr sz="2765" kern="1200">
                <a:solidFill>
                  <a:schemeClr val="tx1"/>
                </a:solidFill>
                <a:latin typeface="+mn-lt"/>
                <a:ea typeface="+mn-ea"/>
                <a:cs typeface="+mn-cs"/>
              </a:defRPr>
            </a:lvl3pPr>
            <a:lvl4pPr marL="2106778" algn="l" defTabSz="1404518" rtl="0" eaLnBrk="1" latinLnBrk="0" hangingPunct="1">
              <a:defRPr sz="2765" kern="1200">
                <a:solidFill>
                  <a:schemeClr val="tx1"/>
                </a:solidFill>
                <a:latin typeface="+mn-lt"/>
                <a:ea typeface="+mn-ea"/>
                <a:cs typeface="+mn-cs"/>
              </a:defRPr>
            </a:lvl4pPr>
            <a:lvl5pPr marL="2809037" algn="l" defTabSz="1404518" rtl="0" eaLnBrk="1" latinLnBrk="0" hangingPunct="1">
              <a:defRPr sz="2765" kern="1200">
                <a:solidFill>
                  <a:schemeClr val="tx1"/>
                </a:solidFill>
                <a:latin typeface="+mn-lt"/>
                <a:ea typeface="+mn-ea"/>
                <a:cs typeface="+mn-cs"/>
              </a:defRPr>
            </a:lvl5pPr>
            <a:lvl6pPr marL="3511296" algn="l" defTabSz="1404518" rtl="0" eaLnBrk="1" latinLnBrk="0" hangingPunct="1">
              <a:defRPr sz="2765" kern="1200">
                <a:solidFill>
                  <a:schemeClr val="tx1"/>
                </a:solidFill>
                <a:latin typeface="+mn-lt"/>
                <a:ea typeface="+mn-ea"/>
                <a:cs typeface="+mn-cs"/>
              </a:defRPr>
            </a:lvl6pPr>
            <a:lvl7pPr marL="4213555" algn="l" defTabSz="1404518" rtl="0" eaLnBrk="1" latinLnBrk="0" hangingPunct="1">
              <a:defRPr sz="2765" kern="1200">
                <a:solidFill>
                  <a:schemeClr val="tx1"/>
                </a:solidFill>
                <a:latin typeface="+mn-lt"/>
                <a:ea typeface="+mn-ea"/>
                <a:cs typeface="+mn-cs"/>
              </a:defRPr>
            </a:lvl7pPr>
            <a:lvl8pPr marL="4915814" algn="l" defTabSz="1404518" rtl="0" eaLnBrk="1" latinLnBrk="0" hangingPunct="1">
              <a:defRPr sz="2765" kern="1200">
                <a:solidFill>
                  <a:schemeClr val="tx1"/>
                </a:solidFill>
                <a:latin typeface="+mn-lt"/>
                <a:ea typeface="+mn-ea"/>
                <a:cs typeface="+mn-cs"/>
              </a:defRPr>
            </a:lvl8pPr>
            <a:lvl9pPr marL="5618074" algn="l" defTabSz="1404518" rtl="0" eaLnBrk="1" latinLnBrk="0" hangingPunct="1">
              <a:defRPr sz="2765" kern="1200">
                <a:solidFill>
                  <a:schemeClr val="tx1"/>
                </a:solidFill>
                <a:latin typeface="+mn-lt"/>
                <a:ea typeface="+mn-ea"/>
                <a:cs typeface="+mn-cs"/>
              </a:defRPr>
            </a:lvl9pPr>
          </a:lstStyle>
          <a:p>
            <a:r>
              <a:rPr lang="de-DE" sz="853" b="0" i="0" dirty="0">
                <a:solidFill>
                  <a:schemeClr val="bg2"/>
                </a:solidFill>
                <a:latin typeface="Avenir Next LT Pro Light" panose="020B0403020202020204" pitchFamily="34" charset="77"/>
              </a:rPr>
              <a:t>© </a:t>
            </a:r>
            <a:r>
              <a:rPr lang="en-US" sz="853" b="0" i="0" dirty="0">
                <a:solidFill>
                  <a:schemeClr val="bg2"/>
                </a:solidFill>
                <a:latin typeface="Avenir Next LT Pro Light" panose="020B0403020202020204" pitchFamily="34" charset="77"/>
              </a:rPr>
              <a:t>Copyright 2020 Quest Analytics. All Rights Reserved.</a:t>
            </a:r>
          </a:p>
        </p:txBody>
      </p:sp>
      <p:sp>
        <p:nvSpPr>
          <p:cNvPr id="14" name="Text Placeholder 25">
            <a:extLst>
              <a:ext uri="{FF2B5EF4-FFF2-40B4-BE49-F238E27FC236}">
                <a16:creationId xmlns:a16="http://schemas.microsoft.com/office/drawing/2014/main" id="{D7D06B8F-A547-0946-ACFD-4747975F585A}"/>
              </a:ext>
            </a:extLst>
          </p:cNvPr>
          <p:cNvSpPr txBox="1">
            <a:spLocks/>
          </p:cNvSpPr>
          <p:nvPr userDrawn="1"/>
        </p:nvSpPr>
        <p:spPr>
          <a:xfrm>
            <a:off x="11684723" y="6883026"/>
            <a:ext cx="1146048" cy="382919"/>
          </a:xfrm>
          <a:prstGeom prst="rect">
            <a:avLst/>
          </a:prstGeom>
        </p:spPr>
        <p:txBody>
          <a:bodyPr anchor="ctr"/>
          <a:lstStyle>
            <a:lvl1pPr marL="0" indent="0" algn="ctr" defTabSz="914400" rtl="0" eaLnBrk="1" latinLnBrk="0" hangingPunct="1">
              <a:lnSpc>
                <a:spcPct val="90000"/>
              </a:lnSpc>
              <a:spcBef>
                <a:spcPts val="1000"/>
              </a:spcBef>
              <a:buFont typeface="Arial"/>
              <a:buNone/>
              <a:defRPr sz="1200" b="0" kern="1200" spc="0">
                <a:solidFill>
                  <a:schemeClr val="tx1"/>
                </a:solidFill>
                <a:latin typeface="Georgia" charset="0"/>
                <a:ea typeface="Georgia" charset="0"/>
                <a:cs typeface="Georgia" charset="0"/>
              </a:defRPr>
            </a:lvl1pPr>
            <a:lvl2pPr marL="0" indent="0" algn="l" defTabSz="914400" rtl="0" eaLnBrk="1" latinLnBrk="0" hangingPunct="1">
              <a:lnSpc>
                <a:spcPct val="120000"/>
              </a:lnSpc>
              <a:spcBef>
                <a:spcPts val="500"/>
              </a:spcBef>
              <a:buFont typeface="Arial"/>
              <a:buNone/>
              <a:defRPr sz="2800" b="0" kern="1200">
                <a:solidFill>
                  <a:schemeClr val="tx1"/>
                </a:solidFill>
                <a:latin typeface="Century Gothic" charset="0"/>
                <a:ea typeface="Century Gothic" charset="0"/>
                <a:cs typeface="Century Gothic" charset="0"/>
              </a:defRPr>
            </a:lvl2pPr>
            <a:lvl3pPr marL="0" indent="0" algn="l" defTabSz="914400" rtl="0" eaLnBrk="1" latinLnBrk="0" hangingPunct="1">
              <a:lnSpc>
                <a:spcPct val="120000"/>
              </a:lnSpc>
              <a:spcBef>
                <a:spcPts val="500"/>
              </a:spcBef>
              <a:buFont typeface="Arial" charset="0"/>
              <a:buNone/>
              <a:defRPr sz="2800" b="1" i="0" kern="1200">
                <a:solidFill>
                  <a:schemeClr val="accent2">
                    <a:lumMod val="75000"/>
                  </a:schemeClr>
                </a:solidFill>
                <a:latin typeface="Century Gothic" charset="0"/>
                <a:ea typeface="Century Gothic" charset="0"/>
                <a:cs typeface="Century Gothic" charset="0"/>
              </a:defRPr>
            </a:lvl3pPr>
            <a:lvl4pPr marL="0" indent="0" algn="l" defTabSz="914400" rtl="0" eaLnBrk="1" latinLnBrk="0" hangingPunct="1">
              <a:lnSpc>
                <a:spcPct val="120000"/>
              </a:lnSpc>
              <a:spcBef>
                <a:spcPts val="500"/>
              </a:spcBef>
              <a:buFont typeface="Arial" charset="0"/>
              <a:buNone/>
              <a:defRPr sz="2800" b="1" i="0" kern="1200">
                <a:solidFill>
                  <a:schemeClr val="tx1">
                    <a:lumMod val="60000"/>
                    <a:lumOff val="40000"/>
                  </a:schemeClr>
                </a:solidFill>
                <a:latin typeface="Century Gothic" charset="0"/>
                <a:ea typeface="Century Gothic" charset="0"/>
                <a:cs typeface="Century Gothic" charset="0"/>
              </a:defRPr>
            </a:lvl4pPr>
            <a:lvl5pPr marL="0" indent="0" algn="l" defTabSz="914400" rtl="0" eaLnBrk="1" latinLnBrk="0" hangingPunct="1">
              <a:lnSpc>
                <a:spcPct val="120000"/>
              </a:lnSpc>
              <a:spcBef>
                <a:spcPts val="500"/>
              </a:spcBef>
              <a:buFont typeface="Arial" charset="0"/>
              <a:buNone/>
              <a:defRPr sz="2800" kern="1200">
                <a:solidFill>
                  <a:schemeClr val="tx1"/>
                </a:solidFill>
                <a:latin typeface="Century Gothic" charset="0"/>
                <a:ea typeface="Century Gothic" charset="0"/>
                <a:cs typeface="Century Gothic"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r" fontAlgn="auto">
              <a:spcAft>
                <a:spcPts val="0"/>
              </a:spcAft>
              <a:defRPr/>
            </a:pPr>
            <a:fld id="{053B1222-81AA-4543-88B1-5A41C633338E}" type="slidenum">
              <a:rPr lang="en-US" sz="800" b="0" i="0" smtClean="0">
                <a:solidFill>
                  <a:schemeClr val="bg1"/>
                </a:solidFill>
                <a:latin typeface="Century Gothic" panose="020B0502020202020204" pitchFamily="34" charset="0"/>
                <a:ea typeface="Century Gothic" charset="0"/>
                <a:cs typeface="Century Gothic" charset="0"/>
              </a:rPr>
              <a:pPr algn="r" fontAlgn="auto">
                <a:spcAft>
                  <a:spcPts val="0"/>
                </a:spcAft>
                <a:defRPr/>
              </a:pPr>
              <a:t>‹#›</a:t>
            </a:fld>
            <a:endParaRPr lang="en-US" sz="800" b="0" i="0" dirty="0">
              <a:solidFill>
                <a:schemeClr val="bg1"/>
              </a:solidFill>
              <a:latin typeface="Century Gothic" panose="020B0502020202020204" pitchFamily="34" charset="0"/>
              <a:ea typeface="Century Gothic" charset="0"/>
              <a:cs typeface="Century Gothic" charset="0"/>
            </a:endParaRPr>
          </a:p>
        </p:txBody>
      </p:sp>
      <p:sp>
        <p:nvSpPr>
          <p:cNvPr id="20" name="Text Placeholder 16">
            <a:extLst>
              <a:ext uri="{FF2B5EF4-FFF2-40B4-BE49-F238E27FC236}">
                <a16:creationId xmlns:a16="http://schemas.microsoft.com/office/drawing/2014/main" id="{20050307-6EA5-B542-9503-59243FB8FC99}"/>
              </a:ext>
            </a:extLst>
          </p:cNvPr>
          <p:cNvSpPr>
            <a:spLocks noGrp="1"/>
          </p:cNvSpPr>
          <p:nvPr>
            <p:ph type="body" sz="quarter" idx="18" hasCustomPrompt="1"/>
          </p:nvPr>
        </p:nvSpPr>
        <p:spPr>
          <a:xfrm>
            <a:off x="8550181" y="2324557"/>
            <a:ext cx="3037840" cy="1586428"/>
          </a:xfrm>
        </p:spPr>
        <p:txBody>
          <a:bodyPr anchor="t">
            <a:noAutofit/>
          </a:bodyPr>
          <a:lstStyle>
            <a:lvl1pPr marL="0" indent="0" algn="ctr">
              <a:buFontTx/>
              <a:buNone/>
              <a:defRPr sz="1800" cap="none" baseline="0">
                <a:solidFill>
                  <a:schemeClr val="bg1"/>
                </a:solidFill>
              </a:defRPr>
            </a:lvl1pPr>
            <a:lvl2pPr marL="487695" indent="0" algn="ctr">
              <a:buFontTx/>
              <a:buNone/>
              <a:defRPr cap="all" baseline="0"/>
            </a:lvl2pPr>
            <a:lvl3pPr marL="780312" indent="0" algn="ctr">
              <a:buFontTx/>
              <a:buNone/>
              <a:defRPr cap="all" baseline="0"/>
            </a:lvl3pPr>
            <a:lvl4pPr marL="1072930" indent="0" algn="ctr">
              <a:buFontTx/>
              <a:buNone/>
              <a:defRPr cap="all" baseline="0"/>
            </a:lvl4pPr>
            <a:lvl5pPr marL="1365547" indent="0" algn="ctr">
              <a:buFontTx/>
              <a:buNone/>
              <a:defRPr cap="all" baseline="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Vestibulum </a:t>
            </a:r>
            <a:r>
              <a:rPr lang="en-US" dirty="0" err="1"/>
              <a:t>dignissim</a:t>
            </a:r>
            <a:r>
              <a:rPr lang="en-US" dirty="0"/>
              <a:t> </a:t>
            </a:r>
            <a:r>
              <a:rPr lang="en-US" dirty="0" err="1"/>
              <a:t>est</a:t>
            </a:r>
            <a:r>
              <a:rPr lang="en-US" dirty="0"/>
              <a:t> </a:t>
            </a:r>
            <a:r>
              <a:rPr lang="en-US" dirty="0" err="1"/>
              <a:t>quis</a:t>
            </a:r>
            <a:r>
              <a:rPr lang="en-US" dirty="0"/>
              <a:t> maximus </a:t>
            </a:r>
            <a:r>
              <a:rPr lang="en-US" dirty="0" err="1"/>
              <a:t>imperdiet</a:t>
            </a:r>
            <a:r>
              <a:rPr lang="en-US" dirty="0"/>
              <a:t>.</a:t>
            </a:r>
          </a:p>
        </p:txBody>
      </p:sp>
      <p:sp>
        <p:nvSpPr>
          <p:cNvPr id="28" name="Text Placeholder 16">
            <a:extLst>
              <a:ext uri="{FF2B5EF4-FFF2-40B4-BE49-F238E27FC236}">
                <a16:creationId xmlns:a16="http://schemas.microsoft.com/office/drawing/2014/main" id="{39EB37A0-28FB-4B46-8143-06202D3745C9}"/>
              </a:ext>
            </a:extLst>
          </p:cNvPr>
          <p:cNvSpPr>
            <a:spLocks noGrp="1"/>
          </p:cNvSpPr>
          <p:nvPr>
            <p:ph type="body" sz="quarter" idx="19" hasCustomPrompt="1"/>
          </p:nvPr>
        </p:nvSpPr>
        <p:spPr>
          <a:xfrm>
            <a:off x="1404742" y="2324557"/>
            <a:ext cx="3037840" cy="1586428"/>
          </a:xfrm>
        </p:spPr>
        <p:txBody>
          <a:bodyPr anchor="t">
            <a:noAutofit/>
          </a:bodyPr>
          <a:lstStyle>
            <a:lvl1pPr marL="0" indent="0" algn="ctr">
              <a:buFontTx/>
              <a:buNone/>
              <a:defRPr sz="1800" cap="none" baseline="0">
                <a:solidFill>
                  <a:schemeClr val="bg1"/>
                </a:solidFill>
              </a:defRPr>
            </a:lvl1pPr>
            <a:lvl2pPr marL="487695" indent="0" algn="ctr">
              <a:buFontTx/>
              <a:buNone/>
              <a:defRPr cap="all" baseline="0"/>
            </a:lvl2pPr>
            <a:lvl3pPr marL="780312" indent="0" algn="ctr">
              <a:buFontTx/>
              <a:buNone/>
              <a:defRPr cap="all" baseline="0"/>
            </a:lvl3pPr>
            <a:lvl4pPr marL="1072930" indent="0" algn="ctr">
              <a:buFontTx/>
              <a:buNone/>
              <a:defRPr cap="all" baseline="0"/>
            </a:lvl4pPr>
            <a:lvl5pPr marL="1365547" indent="0" algn="ctr">
              <a:buFontTx/>
              <a:buNone/>
              <a:defRPr cap="all" baseline="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Vestibulum </a:t>
            </a:r>
            <a:r>
              <a:rPr lang="en-US" dirty="0" err="1"/>
              <a:t>dignissim</a:t>
            </a:r>
            <a:r>
              <a:rPr lang="en-US" dirty="0"/>
              <a:t> </a:t>
            </a:r>
            <a:r>
              <a:rPr lang="en-US" dirty="0" err="1"/>
              <a:t>est</a:t>
            </a:r>
            <a:r>
              <a:rPr lang="en-US" dirty="0"/>
              <a:t> </a:t>
            </a:r>
            <a:r>
              <a:rPr lang="en-US" dirty="0" err="1"/>
              <a:t>quis</a:t>
            </a:r>
            <a:r>
              <a:rPr lang="en-US" dirty="0"/>
              <a:t> maximus </a:t>
            </a:r>
            <a:r>
              <a:rPr lang="en-US" dirty="0" err="1"/>
              <a:t>imperdiet</a:t>
            </a:r>
            <a:r>
              <a:rPr lang="en-US" dirty="0"/>
              <a:t>.</a:t>
            </a:r>
          </a:p>
        </p:txBody>
      </p:sp>
      <p:sp>
        <p:nvSpPr>
          <p:cNvPr id="29" name="Text Placeholder 16">
            <a:extLst>
              <a:ext uri="{FF2B5EF4-FFF2-40B4-BE49-F238E27FC236}">
                <a16:creationId xmlns:a16="http://schemas.microsoft.com/office/drawing/2014/main" id="{1354B726-1586-3745-8CE9-D55F33BAD950}"/>
              </a:ext>
            </a:extLst>
          </p:cNvPr>
          <p:cNvSpPr>
            <a:spLocks noGrp="1"/>
          </p:cNvSpPr>
          <p:nvPr>
            <p:ph type="body" sz="quarter" idx="20" hasCustomPrompt="1"/>
          </p:nvPr>
        </p:nvSpPr>
        <p:spPr>
          <a:xfrm>
            <a:off x="4996312" y="2324557"/>
            <a:ext cx="3037840" cy="1586428"/>
          </a:xfrm>
        </p:spPr>
        <p:txBody>
          <a:bodyPr anchor="t">
            <a:noAutofit/>
          </a:bodyPr>
          <a:lstStyle>
            <a:lvl1pPr marL="0" indent="0" algn="ctr">
              <a:buFontTx/>
              <a:buNone/>
              <a:defRPr sz="1800" cap="none" baseline="0">
                <a:solidFill>
                  <a:schemeClr val="bg1"/>
                </a:solidFill>
              </a:defRPr>
            </a:lvl1pPr>
            <a:lvl2pPr marL="487695" indent="0" algn="ctr">
              <a:buFontTx/>
              <a:buNone/>
              <a:defRPr cap="all" baseline="0"/>
            </a:lvl2pPr>
            <a:lvl3pPr marL="780312" indent="0" algn="ctr">
              <a:buFontTx/>
              <a:buNone/>
              <a:defRPr cap="all" baseline="0"/>
            </a:lvl3pPr>
            <a:lvl4pPr marL="1072930" indent="0" algn="ctr">
              <a:buFontTx/>
              <a:buNone/>
              <a:defRPr cap="all" baseline="0"/>
            </a:lvl4pPr>
            <a:lvl5pPr marL="1365547" indent="0" algn="ctr">
              <a:buFontTx/>
              <a:buNone/>
              <a:defRPr cap="all" baseline="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Vestibulum </a:t>
            </a:r>
            <a:r>
              <a:rPr lang="en-US" dirty="0" err="1"/>
              <a:t>dignissim</a:t>
            </a:r>
            <a:r>
              <a:rPr lang="en-US" dirty="0"/>
              <a:t> </a:t>
            </a:r>
            <a:r>
              <a:rPr lang="en-US" dirty="0" err="1"/>
              <a:t>est</a:t>
            </a:r>
            <a:r>
              <a:rPr lang="en-US" dirty="0"/>
              <a:t> </a:t>
            </a:r>
            <a:r>
              <a:rPr lang="en-US" dirty="0" err="1"/>
              <a:t>quis</a:t>
            </a:r>
            <a:r>
              <a:rPr lang="en-US" dirty="0"/>
              <a:t> maximus </a:t>
            </a:r>
            <a:r>
              <a:rPr lang="en-US" dirty="0" err="1"/>
              <a:t>imperdiet</a:t>
            </a:r>
            <a:r>
              <a:rPr lang="en-US" dirty="0"/>
              <a:t>.</a:t>
            </a:r>
          </a:p>
        </p:txBody>
      </p:sp>
      <p:sp>
        <p:nvSpPr>
          <p:cNvPr id="30" name="Rounded Rectangle 29">
            <a:extLst>
              <a:ext uri="{FF2B5EF4-FFF2-40B4-BE49-F238E27FC236}">
                <a16:creationId xmlns:a16="http://schemas.microsoft.com/office/drawing/2014/main" id="{4451BCE4-4926-9648-8DFF-6CCDA4110F59}"/>
              </a:ext>
            </a:extLst>
          </p:cNvPr>
          <p:cNvSpPr/>
          <p:nvPr userDrawn="1"/>
        </p:nvSpPr>
        <p:spPr>
          <a:xfrm>
            <a:off x="1237863" y="1390785"/>
            <a:ext cx="3378678" cy="2619354"/>
          </a:xfrm>
          <a:prstGeom prst="roundRect">
            <a:avLst>
              <a:gd name="adj" fmla="val 1174"/>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a:extLst>
              <a:ext uri="{FF2B5EF4-FFF2-40B4-BE49-F238E27FC236}">
                <a16:creationId xmlns:a16="http://schemas.microsoft.com/office/drawing/2014/main" id="{D71A0477-7045-E146-912C-6DFE1439246A}"/>
              </a:ext>
            </a:extLst>
          </p:cNvPr>
          <p:cNvSpPr/>
          <p:nvPr userDrawn="1"/>
        </p:nvSpPr>
        <p:spPr>
          <a:xfrm>
            <a:off x="4813061" y="1390783"/>
            <a:ext cx="3378678" cy="2619354"/>
          </a:xfrm>
          <a:prstGeom prst="roundRect">
            <a:avLst>
              <a:gd name="adj" fmla="val 1174"/>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a:extLst>
              <a:ext uri="{FF2B5EF4-FFF2-40B4-BE49-F238E27FC236}">
                <a16:creationId xmlns:a16="http://schemas.microsoft.com/office/drawing/2014/main" id="{7701B9C8-7DD4-034D-B585-C923C7FB770F}"/>
              </a:ext>
            </a:extLst>
          </p:cNvPr>
          <p:cNvSpPr/>
          <p:nvPr userDrawn="1"/>
        </p:nvSpPr>
        <p:spPr>
          <a:xfrm>
            <a:off x="8374990" y="1390784"/>
            <a:ext cx="3378678" cy="2619354"/>
          </a:xfrm>
          <a:prstGeom prst="roundRect">
            <a:avLst>
              <a:gd name="adj" fmla="val 1174"/>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 Placeholder 16">
            <a:extLst>
              <a:ext uri="{FF2B5EF4-FFF2-40B4-BE49-F238E27FC236}">
                <a16:creationId xmlns:a16="http://schemas.microsoft.com/office/drawing/2014/main" id="{DE933248-0162-AB4F-B589-4F18527872C8}"/>
              </a:ext>
            </a:extLst>
          </p:cNvPr>
          <p:cNvSpPr>
            <a:spLocks noGrp="1"/>
          </p:cNvSpPr>
          <p:nvPr>
            <p:ph type="body" sz="quarter" idx="12" hasCustomPrompt="1"/>
          </p:nvPr>
        </p:nvSpPr>
        <p:spPr>
          <a:xfrm>
            <a:off x="8550181" y="1501972"/>
            <a:ext cx="3037840" cy="822584"/>
          </a:xfrm>
        </p:spPr>
        <p:txBody>
          <a:bodyPr anchor="ctr">
            <a:normAutofit/>
          </a:bodyPr>
          <a:lstStyle>
            <a:lvl1pPr marL="0" indent="0" algn="ctr">
              <a:buFontTx/>
              <a:buNone/>
              <a:defRPr sz="1800" b="0" i="0" cap="all" baseline="0">
                <a:solidFill>
                  <a:schemeClr val="accent2"/>
                </a:solidFill>
                <a:latin typeface="Century Gothic" panose="020B0502020202020204" pitchFamily="34" charset="0"/>
              </a:defRPr>
            </a:lvl1pPr>
            <a:lvl2pPr marL="487695" indent="0" algn="ctr">
              <a:buFontTx/>
              <a:buNone/>
              <a:defRPr cap="all" baseline="0"/>
            </a:lvl2pPr>
            <a:lvl3pPr marL="780312" indent="0" algn="ctr">
              <a:buFontTx/>
              <a:buNone/>
              <a:defRPr cap="all" baseline="0"/>
            </a:lvl3pPr>
            <a:lvl4pPr marL="1072930" indent="0" algn="ctr">
              <a:buFontTx/>
              <a:buNone/>
              <a:defRPr cap="all" baseline="0"/>
            </a:lvl4pPr>
            <a:lvl5pPr marL="1365547" indent="0" algn="ctr">
              <a:buFontTx/>
              <a:buNone/>
              <a:defRPr cap="all" baseline="0"/>
            </a:lvl5pPr>
          </a:lstStyle>
          <a:p>
            <a:pPr lvl="0"/>
            <a:r>
              <a:rPr lang="en-US" dirty="0"/>
              <a:t>Box 3 title</a:t>
            </a:r>
          </a:p>
        </p:txBody>
      </p:sp>
      <p:sp>
        <p:nvSpPr>
          <p:cNvPr id="34" name="Text Placeholder 16">
            <a:extLst>
              <a:ext uri="{FF2B5EF4-FFF2-40B4-BE49-F238E27FC236}">
                <a16:creationId xmlns:a16="http://schemas.microsoft.com/office/drawing/2014/main" id="{2140FA73-FC43-FD46-839E-A2094EA14B39}"/>
              </a:ext>
            </a:extLst>
          </p:cNvPr>
          <p:cNvSpPr>
            <a:spLocks noGrp="1"/>
          </p:cNvSpPr>
          <p:nvPr>
            <p:ph type="body" sz="quarter" idx="13" hasCustomPrompt="1"/>
          </p:nvPr>
        </p:nvSpPr>
        <p:spPr>
          <a:xfrm>
            <a:off x="1404742" y="1501972"/>
            <a:ext cx="3037840" cy="822584"/>
          </a:xfrm>
        </p:spPr>
        <p:txBody>
          <a:bodyPr anchor="ctr">
            <a:normAutofit/>
          </a:bodyPr>
          <a:lstStyle>
            <a:lvl1pPr marL="0" indent="0" algn="ctr">
              <a:buFontTx/>
              <a:buNone/>
              <a:defRPr sz="1800" b="0" i="0" cap="all" baseline="0">
                <a:solidFill>
                  <a:schemeClr val="accent2"/>
                </a:solidFill>
                <a:latin typeface="Century Gothic" panose="020B0502020202020204" pitchFamily="34" charset="0"/>
              </a:defRPr>
            </a:lvl1pPr>
            <a:lvl2pPr marL="487695" indent="0" algn="ctr">
              <a:buFontTx/>
              <a:buNone/>
              <a:defRPr cap="all" baseline="0"/>
            </a:lvl2pPr>
            <a:lvl3pPr marL="780312" indent="0" algn="ctr">
              <a:buFontTx/>
              <a:buNone/>
              <a:defRPr cap="all" baseline="0"/>
            </a:lvl3pPr>
            <a:lvl4pPr marL="1072930" indent="0" algn="ctr">
              <a:buFontTx/>
              <a:buNone/>
              <a:defRPr cap="all" baseline="0"/>
            </a:lvl4pPr>
            <a:lvl5pPr marL="1365547" indent="0" algn="ctr">
              <a:buFontTx/>
              <a:buNone/>
              <a:defRPr cap="all" baseline="0"/>
            </a:lvl5pPr>
          </a:lstStyle>
          <a:p>
            <a:pPr lvl="0"/>
            <a:r>
              <a:rPr lang="en-US" dirty="0"/>
              <a:t>Box 1 title</a:t>
            </a:r>
          </a:p>
        </p:txBody>
      </p:sp>
      <p:sp>
        <p:nvSpPr>
          <p:cNvPr id="35" name="Text Placeholder 16">
            <a:extLst>
              <a:ext uri="{FF2B5EF4-FFF2-40B4-BE49-F238E27FC236}">
                <a16:creationId xmlns:a16="http://schemas.microsoft.com/office/drawing/2014/main" id="{FC7183B3-A212-784C-B416-D8AB26A380EA}"/>
              </a:ext>
            </a:extLst>
          </p:cNvPr>
          <p:cNvSpPr>
            <a:spLocks noGrp="1"/>
          </p:cNvSpPr>
          <p:nvPr>
            <p:ph type="body" sz="quarter" idx="14" hasCustomPrompt="1"/>
          </p:nvPr>
        </p:nvSpPr>
        <p:spPr>
          <a:xfrm>
            <a:off x="5007198" y="1501972"/>
            <a:ext cx="3037840" cy="822584"/>
          </a:xfrm>
        </p:spPr>
        <p:txBody>
          <a:bodyPr anchor="ctr">
            <a:normAutofit/>
          </a:bodyPr>
          <a:lstStyle>
            <a:lvl1pPr marL="0" indent="0" algn="ctr">
              <a:buFontTx/>
              <a:buNone/>
              <a:defRPr sz="1800" b="0" i="0" cap="all" baseline="0">
                <a:solidFill>
                  <a:schemeClr val="accent2"/>
                </a:solidFill>
                <a:latin typeface="Century Gothic" panose="020B0502020202020204" pitchFamily="34" charset="0"/>
              </a:defRPr>
            </a:lvl1pPr>
            <a:lvl2pPr marL="487695" indent="0" algn="ctr">
              <a:buFontTx/>
              <a:buNone/>
              <a:defRPr cap="all" baseline="0"/>
            </a:lvl2pPr>
            <a:lvl3pPr marL="780312" indent="0" algn="ctr">
              <a:buFontTx/>
              <a:buNone/>
              <a:defRPr cap="all" baseline="0"/>
            </a:lvl3pPr>
            <a:lvl4pPr marL="1072930" indent="0" algn="ctr">
              <a:buFontTx/>
              <a:buNone/>
              <a:defRPr cap="all" baseline="0"/>
            </a:lvl4pPr>
            <a:lvl5pPr marL="1365547" indent="0" algn="ctr">
              <a:buFontTx/>
              <a:buNone/>
              <a:defRPr cap="all" baseline="0"/>
            </a:lvl5pPr>
          </a:lstStyle>
          <a:p>
            <a:pPr lvl="0"/>
            <a:r>
              <a:rPr lang="en-US" dirty="0"/>
              <a:t>Box 2 title</a:t>
            </a:r>
          </a:p>
        </p:txBody>
      </p:sp>
      <p:sp>
        <p:nvSpPr>
          <p:cNvPr id="38" name="Text Placeholder 16">
            <a:extLst>
              <a:ext uri="{FF2B5EF4-FFF2-40B4-BE49-F238E27FC236}">
                <a16:creationId xmlns:a16="http://schemas.microsoft.com/office/drawing/2014/main" id="{46931398-9AE3-4642-BAE0-B69E974CB3E8}"/>
              </a:ext>
            </a:extLst>
          </p:cNvPr>
          <p:cNvSpPr>
            <a:spLocks noGrp="1"/>
          </p:cNvSpPr>
          <p:nvPr>
            <p:ph type="body" sz="quarter" idx="21" hasCustomPrompt="1"/>
          </p:nvPr>
        </p:nvSpPr>
        <p:spPr>
          <a:xfrm>
            <a:off x="6765727" y="5055098"/>
            <a:ext cx="3037840" cy="1586428"/>
          </a:xfrm>
        </p:spPr>
        <p:txBody>
          <a:bodyPr anchor="t">
            <a:noAutofit/>
          </a:bodyPr>
          <a:lstStyle>
            <a:lvl1pPr marL="0" indent="0" algn="ctr">
              <a:buFontTx/>
              <a:buNone/>
              <a:defRPr sz="1800" cap="none" baseline="0">
                <a:solidFill>
                  <a:schemeClr val="bg1"/>
                </a:solidFill>
              </a:defRPr>
            </a:lvl1pPr>
            <a:lvl2pPr marL="487695" indent="0" algn="ctr">
              <a:buFontTx/>
              <a:buNone/>
              <a:defRPr cap="all" baseline="0"/>
            </a:lvl2pPr>
            <a:lvl3pPr marL="780312" indent="0" algn="ctr">
              <a:buFontTx/>
              <a:buNone/>
              <a:defRPr cap="all" baseline="0"/>
            </a:lvl3pPr>
            <a:lvl4pPr marL="1072930" indent="0" algn="ctr">
              <a:buFontTx/>
              <a:buNone/>
              <a:defRPr cap="all" baseline="0"/>
            </a:lvl4pPr>
            <a:lvl5pPr marL="1365547" indent="0" algn="ctr">
              <a:buFontTx/>
              <a:buNone/>
              <a:defRPr cap="all" baseline="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Vestibulum </a:t>
            </a:r>
            <a:r>
              <a:rPr lang="en-US" dirty="0" err="1"/>
              <a:t>dignissim</a:t>
            </a:r>
            <a:r>
              <a:rPr lang="en-US" dirty="0"/>
              <a:t> </a:t>
            </a:r>
            <a:r>
              <a:rPr lang="en-US" dirty="0" err="1"/>
              <a:t>est</a:t>
            </a:r>
            <a:r>
              <a:rPr lang="en-US" dirty="0"/>
              <a:t> </a:t>
            </a:r>
            <a:r>
              <a:rPr lang="en-US" dirty="0" err="1"/>
              <a:t>quis</a:t>
            </a:r>
            <a:r>
              <a:rPr lang="en-US" dirty="0"/>
              <a:t> maximus </a:t>
            </a:r>
            <a:r>
              <a:rPr lang="en-US" dirty="0" err="1"/>
              <a:t>imperdiet</a:t>
            </a:r>
            <a:r>
              <a:rPr lang="en-US" dirty="0"/>
              <a:t>.</a:t>
            </a:r>
          </a:p>
        </p:txBody>
      </p:sp>
      <p:sp>
        <p:nvSpPr>
          <p:cNvPr id="40" name="Text Placeholder 16">
            <a:extLst>
              <a:ext uri="{FF2B5EF4-FFF2-40B4-BE49-F238E27FC236}">
                <a16:creationId xmlns:a16="http://schemas.microsoft.com/office/drawing/2014/main" id="{90D12FCF-D077-8448-9967-E6C656BAB1F5}"/>
              </a:ext>
            </a:extLst>
          </p:cNvPr>
          <p:cNvSpPr>
            <a:spLocks noGrp="1"/>
          </p:cNvSpPr>
          <p:nvPr>
            <p:ph type="body" sz="quarter" idx="22" hasCustomPrompt="1"/>
          </p:nvPr>
        </p:nvSpPr>
        <p:spPr>
          <a:xfrm>
            <a:off x="3211858" y="5055098"/>
            <a:ext cx="3037840" cy="1586428"/>
          </a:xfrm>
        </p:spPr>
        <p:txBody>
          <a:bodyPr anchor="t">
            <a:noAutofit/>
          </a:bodyPr>
          <a:lstStyle>
            <a:lvl1pPr marL="0" indent="0" algn="ctr">
              <a:buFontTx/>
              <a:buNone/>
              <a:defRPr sz="1800" cap="none" baseline="0">
                <a:solidFill>
                  <a:schemeClr val="bg1"/>
                </a:solidFill>
              </a:defRPr>
            </a:lvl1pPr>
            <a:lvl2pPr marL="487695" indent="0" algn="ctr">
              <a:buFontTx/>
              <a:buNone/>
              <a:defRPr cap="all" baseline="0"/>
            </a:lvl2pPr>
            <a:lvl3pPr marL="780312" indent="0" algn="ctr">
              <a:buFontTx/>
              <a:buNone/>
              <a:defRPr cap="all" baseline="0"/>
            </a:lvl3pPr>
            <a:lvl4pPr marL="1072930" indent="0" algn="ctr">
              <a:buFontTx/>
              <a:buNone/>
              <a:defRPr cap="all" baseline="0"/>
            </a:lvl4pPr>
            <a:lvl5pPr marL="1365547" indent="0" algn="ctr">
              <a:buFontTx/>
              <a:buNone/>
              <a:defRPr cap="all" baseline="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Vestibulum </a:t>
            </a:r>
            <a:r>
              <a:rPr lang="en-US" dirty="0" err="1"/>
              <a:t>dignissim</a:t>
            </a:r>
            <a:r>
              <a:rPr lang="en-US" dirty="0"/>
              <a:t> </a:t>
            </a:r>
            <a:r>
              <a:rPr lang="en-US" dirty="0" err="1"/>
              <a:t>est</a:t>
            </a:r>
            <a:r>
              <a:rPr lang="en-US" dirty="0"/>
              <a:t> </a:t>
            </a:r>
            <a:r>
              <a:rPr lang="en-US" dirty="0" err="1"/>
              <a:t>quis</a:t>
            </a:r>
            <a:r>
              <a:rPr lang="en-US" dirty="0"/>
              <a:t> maximus </a:t>
            </a:r>
            <a:r>
              <a:rPr lang="en-US" dirty="0" err="1"/>
              <a:t>imperdiet</a:t>
            </a:r>
            <a:r>
              <a:rPr lang="en-US" dirty="0"/>
              <a:t>.</a:t>
            </a:r>
          </a:p>
        </p:txBody>
      </p:sp>
      <p:sp>
        <p:nvSpPr>
          <p:cNvPr id="41" name="Rounded Rectangle 40">
            <a:extLst>
              <a:ext uri="{FF2B5EF4-FFF2-40B4-BE49-F238E27FC236}">
                <a16:creationId xmlns:a16="http://schemas.microsoft.com/office/drawing/2014/main" id="{8804614A-20BF-2246-B33E-7BCD1F3D7F44}"/>
              </a:ext>
            </a:extLst>
          </p:cNvPr>
          <p:cNvSpPr/>
          <p:nvPr userDrawn="1"/>
        </p:nvSpPr>
        <p:spPr>
          <a:xfrm>
            <a:off x="3028607" y="4121324"/>
            <a:ext cx="3378678" cy="2619354"/>
          </a:xfrm>
          <a:prstGeom prst="roundRect">
            <a:avLst>
              <a:gd name="adj" fmla="val 1174"/>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a:extLst>
              <a:ext uri="{FF2B5EF4-FFF2-40B4-BE49-F238E27FC236}">
                <a16:creationId xmlns:a16="http://schemas.microsoft.com/office/drawing/2014/main" id="{5AAFF18A-989B-9846-B517-D841D18D10AB}"/>
              </a:ext>
            </a:extLst>
          </p:cNvPr>
          <p:cNvSpPr/>
          <p:nvPr userDrawn="1"/>
        </p:nvSpPr>
        <p:spPr>
          <a:xfrm>
            <a:off x="6590536" y="4121325"/>
            <a:ext cx="3378678" cy="2619354"/>
          </a:xfrm>
          <a:prstGeom prst="roundRect">
            <a:avLst>
              <a:gd name="adj" fmla="val 1174"/>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 Placeholder 16">
            <a:extLst>
              <a:ext uri="{FF2B5EF4-FFF2-40B4-BE49-F238E27FC236}">
                <a16:creationId xmlns:a16="http://schemas.microsoft.com/office/drawing/2014/main" id="{1380744A-437F-D94F-A296-15E82049ACF0}"/>
              </a:ext>
            </a:extLst>
          </p:cNvPr>
          <p:cNvSpPr>
            <a:spLocks noGrp="1"/>
          </p:cNvSpPr>
          <p:nvPr>
            <p:ph type="body" sz="quarter" idx="23" hasCustomPrompt="1"/>
          </p:nvPr>
        </p:nvSpPr>
        <p:spPr>
          <a:xfrm>
            <a:off x="6765727" y="4232513"/>
            <a:ext cx="3037840" cy="822584"/>
          </a:xfrm>
        </p:spPr>
        <p:txBody>
          <a:bodyPr anchor="ctr">
            <a:normAutofit/>
          </a:bodyPr>
          <a:lstStyle>
            <a:lvl1pPr marL="0" indent="0" algn="ctr">
              <a:buFontTx/>
              <a:buNone/>
              <a:defRPr sz="1800" b="0" i="0" cap="all" baseline="0">
                <a:solidFill>
                  <a:schemeClr val="accent2"/>
                </a:solidFill>
                <a:latin typeface="Century Gothic" panose="020B0502020202020204" pitchFamily="34" charset="0"/>
              </a:defRPr>
            </a:lvl1pPr>
            <a:lvl2pPr marL="487695" indent="0" algn="ctr">
              <a:buFontTx/>
              <a:buNone/>
              <a:defRPr cap="all" baseline="0"/>
            </a:lvl2pPr>
            <a:lvl3pPr marL="780312" indent="0" algn="ctr">
              <a:buFontTx/>
              <a:buNone/>
              <a:defRPr cap="all" baseline="0"/>
            </a:lvl3pPr>
            <a:lvl4pPr marL="1072930" indent="0" algn="ctr">
              <a:buFontTx/>
              <a:buNone/>
              <a:defRPr cap="all" baseline="0"/>
            </a:lvl4pPr>
            <a:lvl5pPr marL="1365547" indent="0" algn="ctr">
              <a:buFontTx/>
              <a:buNone/>
              <a:defRPr cap="all" baseline="0"/>
            </a:lvl5pPr>
          </a:lstStyle>
          <a:p>
            <a:pPr lvl="0"/>
            <a:r>
              <a:rPr lang="en-US" dirty="0"/>
              <a:t>Box 5 title</a:t>
            </a:r>
          </a:p>
        </p:txBody>
      </p:sp>
      <p:sp>
        <p:nvSpPr>
          <p:cNvPr id="44" name="Text Placeholder 16">
            <a:extLst>
              <a:ext uri="{FF2B5EF4-FFF2-40B4-BE49-F238E27FC236}">
                <a16:creationId xmlns:a16="http://schemas.microsoft.com/office/drawing/2014/main" id="{5E59B1B8-86AF-B840-AEE2-8766C6691484}"/>
              </a:ext>
            </a:extLst>
          </p:cNvPr>
          <p:cNvSpPr>
            <a:spLocks noGrp="1"/>
          </p:cNvSpPr>
          <p:nvPr>
            <p:ph type="body" sz="quarter" idx="24" hasCustomPrompt="1"/>
          </p:nvPr>
        </p:nvSpPr>
        <p:spPr>
          <a:xfrm>
            <a:off x="3222744" y="4232513"/>
            <a:ext cx="3037840" cy="822584"/>
          </a:xfrm>
        </p:spPr>
        <p:txBody>
          <a:bodyPr anchor="ctr">
            <a:normAutofit/>
          </a:bodyPr>
          <a:lstStyle>
            <a:lvl1pPr marL="0" indent="0" algn="ctr">
              <a:buFontTx/>
              <a:buNone/>
              <a:defRPr sz="1800" b="0" i="0" cap="all" baseline="0">
                <a:solidFill>
                  <a:schemeClr val="accent2"/>
                </a:solidFill>
                <a:latin typeface="Century Gothic" panose="020B0502020202020204" pitchFamily="34" charset="0"/>
              </a:defRPr>
            </a:lvl1pPr>
            <a:lvl2pPr marL="487695" indent="0" algn="ctr">
              <a:buFontTx/>
              <a:buNone/>
              <a:defRPr cap="all" baseline="0"/>
            </a:lvl2pPr>
            <a:lvl3pPr marL="780312" indent="0" algn="ctr">
              <a:buFontTx/>
              <a:buNone/>
              <a:defRPr cap="all" baseline="0"/>
            </a:lvl3pPr>
            <a:lvl4pPr marL="1072930" indent="0" algn="ctr">
              <a:buFontTx/>
              <a:buNone/>
              <a:defRPr cap="all" baseline="0"/>
            </a:lvl4pPr>
            <a:lvl5pPr marL="1365547" indent="0" algn="ctr">
              <a:buFontTx/>
              <a:buNone/>
              <a:defRPr cap="all" baseline="0"/>
            </a:lvl5pPr>
          </a:lstStyle>
          <a:p>
            <a:pPr lvl="0"/>
            <a:r>
              <a:rPr lang="en-US" dirty="0"/>
              <a:t>Box 4 title</a:t>
            </a:r>
          </a:p>
        </p:txBody>
      </p:sp>
    </p:spTree>
    <p:extLst>
      <p:ext uri="{BB962C8B-B14F-4D97-AF65-F5344CB8AC3E}">
        <p14:creationId xmlns:p14="http://schemas.microsoft.com/office/powerpoint/2010/main" val="1596200438"/>
      </p:ext>
    </p:extLst>
  </p:cSld>
  <p:clrMapOvr>
    <a:masterClrMapping/>
  </p:clrMapOvr>
  <p:extLst>
    <p:ext uri="{DCECCB84-F9BA-43D5-87BE-67443E8EF086}">
      <p15:sldGuideLst xmlns:p15="http://schemas.microsoft.com/office/powerpoint/2012/main">
        <p15:guide id="1" orient="horz" pos="2304">
          <p15:clr>
            <a:srgbClr val="FBAE40"/>
          </p15:clr>
        </p15:guide>
        <p15:guide id="2" pos="409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Box Slide">
    <p:bg>
      <p:bgPr>
        <a:gradFill>
          <a:gsLst>
            <a:gs pos="5000">
              <a:srgbClr val="1F2836"/>
            </a:gs>
            <a:gs pos="51000">
              <a:srgbClr val="182F4F"/>
            </a:gs>
            <a:gs pos="93000">
              <a:srgbClr val="1F2836"/>
            </a:gs>
          </a:gsLst>
          <a:path path="circle">
            <a:fillToRect l="50000" t="130000" r="50000" b="-30000"/>
          </a:path>
        </a:gradFill>
        <a:effectLst/>
      </p:bgPr>
    </p:bg>
    <p:spTree>
      <p:nvGrpSpPr>
        <p:cNvPr id="1" name=""/>
        <p:cNvGrpSpPr/>
        <p:nvPr/>
      </p:nvGrpSpPr>
      <p:grpSpPr>
        <a:xfrm>
          <a:off x="0" y="0"/>
          <a:ext cx="0" cy="0"/>
          <a:chOff x="0" y="0"/>
          <a:chExt cx="0" cy="0"/>
        </a:xfrm>
      </p:grpSpPr>
      <p:pic>
        <p:nvPicPr>
          <p:cNvPr id="23" name="Graphic 22">
            <a:extLst>
              <a:ext uri="{FF2B5EF4-FFF2-40B4-BE49-F238E27FC236}">
                <a16:creationId xmlns:a16="http://schemas.microsoft.com/office/drawing/2014/main" id="{72AAA6CF-2BA2-E840-9F50-95EB3E64D53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6836" t="23347" b="12368"/>
          <a:stretch/>
        </p:blipFill>
        <p:spPr>
          <a:xfrm>
            <a:off x="0" y="0"/>
            <a:ext cx="3724506" cy="7315200"/>
          </a:xfrm>
          <a:prstGeom prst="rect">
            <a:avLst/>
          </a:prstGeom>
        </p:spPr>
      </p:pic>
      <p:sp>
        <p:nvSpPr>
          <p:cNvPr id="2" name="Title 1">
            <a:extLst>
              <a:ext uri="{FF2B5EF4-FFF2-40B4-BE49-F238E27FC236}">
                <a16:creationId xmlns:a16="http://schemas.microsoft.com/office/drawing/2014/main" id="{9EA767BA-9F9A-43CF-BC9A-F2B57C51DC20}"/>
              </a:ext>
            </a:extLst>
          </p:cNvPr>
          <p:cNvSpPr>
            <a:spLocks noGrp="1"/>
          </p:cNvSpPr>
          <p:nvPr>
            <p:ph type="ctrTitle" hasCustomPrompt="1"/>
          </p:nvPr>
        </p:nvSpPr>
        <p:spPr>
          <a:xfrm>
            <a:off x="725850" y="538554"/>
            <a:ext cx="11553100" cy="673374"/>
          </a:xfrm>
        </p:spPr>
        <p:txBody>
          <a:bodyPr anchor="ctr">
            <a:noAutofit/>
          </a:bodyPr>
          <a:lstStyle>
            <a:lvl1pPr algn="ctr">
              <a:lnSpc>
                <a:spcPct val="100000"/>
              </a:lnSpc>
              <a:defRPr sz="3200" b="0" i="0">
                <a:solidFill>
                  <a:schemeClr val="bg1"/>
                </a:solidFill>
                <a:latin typeface="Century Gothic" panose="020B0502020202020204" pitchFamily="34" charset="0"/>
              </a:defRPr>
            </a:lvl1pPr>
          </a:lstStyle>
          <a:p>
            <a:r>
              <a:rPr lang="en-US" dirty="0"/>
              <a:t>Insert Headline</a:t>
            </a:r>
          </a:p>
        </p:txBody>
      </p:sp>
      <p:sp>
        <p:nvSpPr>
          <p:cNvPr id="39" name="Footer Placeholder 4">
            <a:extLst>
              <a:ext uri="{FF2B5EF4-FFF2-40B4-BE49-F238E27FC236}">
                <a16:creationId xmlns:a16="http://schemas.microsoft.com/office/drawing/2014/main" id="{ADA519FF-E537-7342-BA6D-95121F200947}"/>
              </a:ext>
            </a:extLst>
          </p:cNvPr>
          <p:cNvSpPr txBox="1">
            <a:spLocks/>
          </p:cNvSpPr>
          <p:nvPr userDrawn="1"/>
        </p:nvSpPr>
        <p:spPr>
          <a:xfrm>
            <a:off x="159605" y="6820195"/>
            <a:ext cx="3010077" cy="389467"/>
          </a:xfrm>
          <a:prstGeom prst="rect">
            <a:avLst/>
          </a:prstGeom>
        </p:spPr>
        <p:txBody>
          <a:bodyPr vert="horz" lIns="97536" tIns="48768" rIns="97536" bIns="48768" rtlCol="0" anchor="ctr"/>
          <a:lstStyle>
            <a:defPPr>
              <a:defRPr lang="en-US"/>
            </a:defPPr>
            <a:lvl1pPr marL="0" algn="l" defTabSz="1404518" rtl="0" eaLnBrk="1" latinLnBrk="0" hangingPunct="1">
              <a:defRPr sz="800" kern="1200">
                <a:solidFill>
                  <a:schemeClr val="bg1">
                    <a:lumMod val="75000"/>
                  </a:schemeClr>
                </a:solidFill>
                <a:latin typeface="+mj-lt"/>
                <a:ea typeface="+mn-ea"/>
                <a:cs typeface="+mn-cs"/>
              </a:defRPr>
            </a:lvl1pPr>
            <a:lvl2pPr marL="702259" algn="l" defTabSz="1404518" rtl="0" eaLnBrk="1" latinLnBrk="0" hangingPunct="1">
              <a:defRPr sz="2765" kern="1200">
                <a:solidFill>
                  <a:schemeClr val="tx1"/>
                </a:solidFill>
                <a:latin typeface="+mn-lt"/>
                <a:ea typeface="+mn-ea"/>
                <a:cs typeface="+mn-cs"/>
              </a:defRPr>
            </a:lvl2pPr>
            <a:lvl3pPr marL="1404518" algn="l" defTabSz="1404518" rtl="0" eaLnBrk="1" latinLnBrk="0" hangingPunct="1">
              <a:defRPr sz="2765" kern="1200">
                <a:solidFill>
                  <a:schemeClr val="tx1"/>
                </a:solidFill>
                <a:latin typeface="+mn-lt"/>
                <a:ea typeface="+mn-ea"/>
                <a:cs typeface="+mn-cs"/>
              </a:defRPr>
            </a:lvl3pPr>
            <a:lvl4pPr marL="2106778" algn="l" defTabSz="1404518" rtl="0" eaLnBrk="1" latinLnBrk="0" hangingPunct="1">
              <a:defRPr sz="2765" kern="1200">
                <a:solidFill>
                  <a:schemeClr val="tx1"/>
                </a:solidFill>
                <a:latin typeface="+mn-lt"/>
                <a:ea typeface="+mn-ea"/>
                <a:cs typeface="+mn-cs"/>
              </a:defRPr>
            </a:lvl4pPr>
            <a:lvl5pPr marL="2809037" algn="l" defTabSz="1404518" rtl="0" eaLnBrk="1" latinLnBrk="0" hangingPunct="1">
              <a:defRPr sz="2765" kern="1200">
                <a:solidFill>
                  <a:schemeClr val="tx1"/>
                </a:solidFill>
                <a:latin typeface="+mn-lt"/>
                <a:ea typeface="+mn-ea"/>
                <a:cs typeface="+mn-cs"/>
              </a:defRPr>
            </a:lvl5pPr>
            <a:lvl6pPr marL="3511296" algn="l" defTabSz="1404518" rtl="0" eaLnBrk="1" latinLnBrk="0" hangingPunct="1">
              <a:defRPr sz="2765" kern="1200">
                <a:solidFill>
                  <a:schemeClr val="tx1"/>
                </a:solidFill>
                <a:latin typeface="+mn-lt"/>
                <a:ea typeface="+mn-ea"/>
                <a:cs typeface="+mn-cs"/>
              </a:defRPr>
            </a:lvl6pPr>
            <a:lvl7pPr marL="4213555" algn="l" defTabSz="1404518" rtl="0" eaLnBrk="1" latinLnBrk="0" hangingPunct="1">
              <a:defRPr sz="2765" kern="1200">
                <a:solidFill>
                  <a:schemeClr val="tx1"/>
                </a:solidFill>
                <a:latin typeface="+mn-lt"/>
                <a:ea typeface="+mn-ea"/>
                <a:cs typeface="+mn-cs"/>
              </a:defRPr>
            </a:lvl7pPr>
            <a:lvl8pPr marL="4915814" algn="l" defTabSz="1404518" rtl="0" eaLnBrk="1" latinLnBrk="0" hangingPunct="1">
              <a:defRPr sz="2765" kern="1200">
                <a:solidFill>
                  <a:schemeClr val="tx1"/>
                </a:solidFill>
                <a:latin typeface="+mn-lt"/>
                <a:ea typeface="+mn-ea"/>
                <a:cs typeface="+mn-cs"/>
              </a:defRPr>
            </a:lvl8pPr>
            <a:lvl9pPr marL="5618074" algn="l" defTabSz="1404518" rtl="0" eaLnBrk="1" latinLnBrk="0" hangingPunct="1">
              <a:defRPr sz="2765" kern="1200">
                <a:solidFill>
                  <a:schemeClr val="tx1"/>
                </a:solidFill>
                <a:latin typeface="+mn-lt"/>
                <a:ea typeface="+mn-ea"/>
                <a:cs typeface="+mn-cs"/>
              </a:defRPr>
            </a:lvl9pPr>
          </a:lstStyle>
          <a:p>
            <a:r>
              <a:rPr lang="de-DE" sz="853" b="0" i="0" dirty="0">
                <a:solidFill>
                  <a:schemeClr val="bg2"/>
                </a:solidFill>
                <a:latin typeface="Avenir Next LT Pro Light" panose="020B0403020202020204" pitchFamily="34" charset="77"/>
              </a:rPr>
              <a:t>© </a:t>
            </a:r>
            <a:r>
              <a:rPr lang="en-US" sz="853" b="0" i="0" dirty="0">
                <a:solidFill>
                  <a:schemeClr val="bg2"/>
                </a:solidFill>
                <a:latin typeface="Avenir Next LT Pro Light" panose="020B0403020202020204" pitchFamily="34" charset="77"/>
              </a:rPr>
              <a:t>Copyright 2020 Quest Analytics. All Rights Reserved.</a:t>
            </a:r>
          </a:p>
        </p:txBody>
      </p:sp>
      <p:sp>
        <p:nvSpPr>
          <p:cNvPr id="14" name="Text Placeholder 25">
            <a:extLst>
              <a:ext uri="{FF2B5EF4-FFF2-40B4-BE49-F238E27FC236}">
                <a16:creationId xmlns:a16="http://schemas.microsoft.com/office/drawing/2014/main" id="{D7D06B8F-A547-0946-ACFD-4747975F585A}"/>
              </a:ext>
            </a:extLst>
          </p:cNvPr>
          <p:cNvSpPr txBox="1">
            <a:spLocks/>
          </p:cNvSpPr>
          <p:nvPr userDrawn="1"/>
        </p:nvSpPr>
        <p:spPr>
          <a:xfrm>
            <a:off x="11684723" y="6883026"/>
            <a:ext cx="1146048" cy="382919"/>
          </a:xfrm>
          <a:prstGeom prst="rect">
            <a:avLst/>
          </a:prstGeom>
        </p:spPr>
        <p:txBody>
          <a:bodyPr anchor="ctr"/>
          <a:lstStyle>
            <a:lvl1pPr marL="0" indent="0" algn="ctr" defTabSz="914400" rtl="0" eaLnBrk="1" latinLnBrk="0" hangingPunct="1">
              <a:lnSpc>
                <a:spcPct val="90000"/>
              </a:lnSpc>
              <a:spcBef>
                <a:spcPts val="1000"/>
              </a:spcBef>
              <a:buFont typeface="Arial"/>
              <a:buNone/>
              <a:defRPr sz="1200" b="0" kern="1200" spc="0">
                <a:solidFill>
                  <a:schemeClr val="tx1"/>
                </a:solidFill>
                <a:latin typeface="Georgia" charset="0"/>
                <a:ea typeface="Georgia" charset="0"/>
                <a:cs typeface="Georgia" charset="0"/>
              </a:defRPr>
            </a:lvl1pPr>
            <a:lvl2pPr marL="0" indent="0" algn="l" defTabSz="914400" rtl="0" eaLnBrk="1" latinLnBrk="0" hangingPunct="1">
              <a:lnSpc>
                <a:spcPct val="120000"/>
              </a:lnSpc>
              <a:spcBef>
                <a:spcPts val="500"/>
              </a:spcBef>
              <a:buFont typeface="Arial"/>
              <a:buNone/>
              <a:defRPr sz="2800" b="0" kern="1200">
                <a:solidFill>
                  <a:schemeClr val="tx1"/>
                </a:solidFill>
                <a:latin typeface="Century Gothic" charset="0"/>
                <a:ea typeface="Century Gothic" charset="0"/>
                <a:cs typeface="Century Gothic" charset="0"/>
              </a:defRPr>
            </a:lvl2pPr>
            <a:lvl3pPr marL="0" indent="0" algn="l" defTabSz="914400" rtl="0" eaLnBrk="1" latinLnBrk="0" hangingPunct="1">
              <a:lnSpc>
                <a:spcPct val="120000"/>
              </a:lnSpc>
              <a:spcBef>
                <a:spcPts val="500"/>
              </a:spcBef>
              <a:buFont typeface="Arial" charset="0"/>
              <a:buNone/>
              <a:defRPr sz="2800" b="1" i="0" kern="1200">
                <a:solidFill>
                  <a:schemeClr val="accent2">
                    <a:lumMod val="75000"/>
                  </a:schemeClr>
                </a:solidFill>
                <a:latin typeface="Century Gothic" charset="0"/>
                <a:ea typeface="Century Gothic" charset="0"/>
                <a:cs typeface="Century Gothic" charset="0"/>
              </a:defRPr>
            </a:lvl3pPr>
            <a:lvl4pPr marL="0" indent="0" algn="l" defTabSz="914400" rtl="0" eaLnBrk="1" latinLnBrk="0" hangingPunct="1">
              <a:lnSpc>
                <a:spcPct val="120000"/>
              </a:lnSpc>
              <a:spcBef>
                <a:spcPts val="500"/>
              </a:spcBef>
              <a:buFont typeface="Arial" charset="0"/>
              <a:buNone/>
              <a:defRPr sz="2800" b="1" i="0" kern="1200">
                <a:solidFill>
                  <a:schemeClr val="tx1">
                    <a:lumMod val="60000"/>
                    <a:lumOff val="40000"/>
                  </a:schemeClr>
                </a:solidFill>
                <a:latin typeface="Century Gothic" charset="0"/>
                <a:ea typeface="Century Gothic" charset="0"/>
                <a:cs typeface="Century Gothic" charset="0"/>
              </a:defRPr>
            </a:lvl4pPr>
            <a:lvl5pPr marL="0" indent="0" algn="l" defTabSz="914400" rtl="0" eaLnBrk="1" latinLnBrk="0" hangingPunct="1">
              <a:lnSpc>
                <a:spcPct val="120000"/>
              </a:lnSpc>
              <a:spcBef>
                <a:spcPts val="500"/>
              </a:spcBef>
              <a:buFont typeface="Arial" charset="0"/>
              <a:buNone/>
              <a:defRPr sz="2800" kern="1200">
                <a:solidFill>
                  <a:schemeClr val="tx1"/>
                </a:solidFill>
                <a:latin typeface="Century Gothic" charset="0"/>
                <a:ea typeface="Century Gothic" charset="0"/>
                <a:cs typeface="Century Gothic"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r" fontAlgn="auto">
              <a:spcAft>
                <a:spcPts val="0"/>
              </a:spcAft>
              <a:defRPr/>
            </a:pPr>
            <a:fld id="{053B1222-81AA-4543-88B1-5A41C633338E}" type="slidenum">
              <a:rPr lang="en-US" sz="800" b="0" i="0" smtClean="0">
                <a:solidFill>
                  <a:schemeClr val="bg1"/>
                </a:solidFill>
                <a:latin typeface="Century Gothic" panose="020B0502020202020204" pitchFamily="34" charset="0"/>
                <a:ea typeface="Century Gothic" charset="0"/>
                <a:cs typeface="Century Gothic" charset="0"/>
              </a:rPr>
              <a:pPr algn="r" fontAlgn="auto">
                <a:spcAft>
                  <a:spcPts val="0"/>
                </a:spcAft>
                <a:defRPr/>
              </a:pPr>
              <a:t>‹#›</a:t>
            </a:fld>
            <a:endParaRPr lang="en-US" sz="800" b="0" i="0" dirty="0">
              <a:solidFill>
                <a:schemeClr val="bg1"/>
              </a:solidFill>
              <a:latin typeface="Century Gothic" panose="020B0502020202020204" pitchFamily="34" charset="0"/>
              <a:ea typeface="Century Gothic" charset="0"/>
              <a:cs typeface="Century Gothic" charset="0"/>
            </a:endParaRPr>
          </a:p>
        </p:txBody>
      </p:sp>
      <p:sp>
        <p:nvSpPr>
          <p:cNvPr id="20" name="Text Placeholder 16">
            <a:extLst>
              <a:ext uri="{FF2B5EF4-FFF2-40B4-BE49-F238E27FC236}">
                <a16:creationId xmlns:a16="http://schemas.microsoft.com/office/drawing/2014/main" id="{20050307-6EA5-B542-9503-59243FB8FC99}"/>
              </a:ext>
            </a:extLst>
          </p:cNvPr>
          <p:cNvSpPr>
            <a:spLocks noGrp="1"/>
          </p:cNvSpPr>
          <p:nvPr>
            <p:ph type="body" sz="quarter" idx="18" hasCustomPrompt="1"/>
          </p:nvPr>
        </p:nvSpPr>
        <p:spPr>
          <a:xfrm>
            <a:off x="8550181" y="2324557"/>
            <a:ext cx="3037840" cy="1586428"/>
          </a:xfrm>
        </p:spPr>
        <p:txBody>
          <a:bodyPr anchor="t">
            <a:noAutofit/>
          </a:bodyPr>
          <a:lstStyle>
            <a:lvl1pPr marL="0" indent="0" algn="ctr">
              <a:buFontTx/>
              <a:buNone/>
              <a:defRPr sz="1800" cap="none" baseline="0">
                <a:solidFill>
                  <a:schemeClr val="bg1"/>
                </a:solidFill>
              </a:defRPr>
            </a:lvl1pPr>
            <a:lvl2pPr marL="487695" indent="0" algn="ctr">
              <a:buFontTx/>
              <a:buNone/>
              <a:defRPr cap="all" baseline="0"/>
            </a:lvl2pPr>
            <a:lvl3pPr marL="780312" indent="0" algn="ctr">
              <a:buFontTx/>
              <a:buNone/>
              <a:defRPr cap="all" baseline="0"/>
            </a:lvl3pPr>
            <a:lvl4pPr marL="1072930" indent="0" algn="ctr">
              <a:buFontTx/>
              <a:buNone/>
              <a:defRPr cap="all" baseline="0"/>
            </a:lvl4pPr>
            <a:lvl5pPr marL="1365547" indent="0" algn="ctr">
              <a:buFontTx/>
              <a:buNone/>
              <a:defRPr cap="all" baseline="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Vestibulum </a:t>
            </a:r>
            <a:r>
              <a:rPr lang="en-US" dirty="0" err="1"/>
              <a:t>dignissim</a:t>
            </a:r>
            <a:r>
              <a:rPr lang="en-US" dirty="0"/>
              <a:t> </a:t>
            </a:r>
            <a:r>
              <a:rPr lang="en-US" dirty="0" err="1"/>
              <a:t>est</a:t>
            </a:r>
            <a:r>
              <a:rPr lang="en-US" dirty="0"/>
              <a:t> </a:t>
            </a:r>
            <a:r>
              <a:rPr lang="en-US" dirty="0" err="1"/>
              <a:t>quis</a:t>
            </a:r>
            <a:r>
              <a:rPr lang="en-US" dirty="0"/>
              <a:t> maximus </a:t>
            </a:r>
            <a:r>
              <a:rPr lang="en-US" dirty="0" err="1"/>
              <a:t>imperdiet</a:t>
            </a:r>
            <a:r>
              <a:rPr lang="en-US" dirty="0"/>
              <a:t>.</a:t>
            </a:r>
          </a:p>
        </p:txBody>
      </p:sp>
      <p:sp>
        <p:nvSpPr>
          <p:cNvPr id="28" name="Text Placeholder 16">
            <a:extLst>
              <a:ext uri="{FF2B5EF4-FFF2-40B4-BE49-F238E27FC236}">
                <a16:creationId xmlns:a16="http://schemas.microsoft.com/office/drawing/2014/main" id="{39EB37A0-28FB-4B46-8143-06202D3745C9}"/>
              </a:ext>
            </a:extLst>
          </p:cNvPr>
          <p:cNvSpPr>
            <a:spLocks noGrp="1"/>
          </p:cNvSpPr>
          <p:nvPr>
            <p:ph type="body" sz="quarter" idx="19" hasCustomPrompt="1"/>
          </p:nvPr>
        </p:nvSpPr>
        <p:spPr>
          <a:xfrm>
            <a:off x="1404742" y="2324557"/>
            <a:ext cx="3037840" cy="1586428"/>
          </a:xfrm>
        </p:spPr>
        <p:txBody>
          <a:bodyPr anchor="t">
            <a:noAutofit/>
          </a:bodyPr>
          <a:lstStyle>
            <a:lvl1pPr marL="0" indent="0" algn="ctr">
              <a:buFontTx/>
              <a:buNone/>
              <a:defRPr sz="1800" cap="none" baseline="0">
                <a:solidFill>
                  <a:schemeClr val="bg1"/>
                </a:solidFill>
              </a:defRPr>
            </a:lvl1pPr>
            <a:lvl2pPr marL="487695" indent="0" algn="ctr">
              <a:buFontTx/>
              <a:buNone/>
              <a:defRPr cap="all" baseline="0"/>
            </a:lvl2pPr>
            <a:lvl3pPr marL="780312" indent="0" algn="ctr">
              <a:buFontTx/>
              <a:buNone/>
              <a:defRPr cap="all" baseline="0"/>
            </a:lvl3pPr>
            <a:lvl4pPr marL="1072930" indent="0" algn="ctr">
              <a:buFontTx/>
              <a:buNone/>
              <a:defRPr cap="all" baseline="0"/>
            </a:lvl4pPr>
            <a:lvl5pPr marL="1365547" indent="0" algn="ctr">
              <a:buFontTx/>
              <a:buNone/>
              <a:defRPr cap="all" baseline="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Vestibulum </a:t>
            </a:r>
            <a:r>
              <a:rPr lang="en-US" dirty="0" err="1"/>
              <a:t>dignissim</a:t>
            </a:r>
            <a:r>
              <a:rPr lang="en-US" dirty="0"/>
              <a:t> </a:t>
            </a:r>
            <a:r>
              <a:rPr lang="en-US" dirty="0" err="1"/>
              <a:t>est</a:t>
            </a:r>
            <a:r>
              <a:rPr lang="en-US" dirty="0"/>
              <a:t> </a:t>
            </a:r>
            <a:r>
              <a:rPr lang="en-US" dirty="0" err="1"/>
              <a:t>quis</a:t>
            </a:r>
            <a:r>
              <a:rPr lang="en-US" dirty="0"/>
              <a:t> maximus </a:t>
            </a:r>
            <a:r>
              <a:rPr lang="en-US" dirty="0" err="1"/>
              <a:t>imperdiet</a:t>
            </a:r>
            <a:r>
              <a:rPr lang="en-US" dirty="0"/>
              <a:t>.</a:t>
            </a:r>
          </a:p>
        </p:txBody>
      </p:sp>
      <p:sp>
        <p:nvSpPr>
          <p:cNvPr id="29" name="Text Placeholder 16">
            <a:extLst>
              <a:ext uri="{FF2B5EF4-FFF2-40B4-BE49-F238E27FC236}">
                <a16:creationId xmlns:a16="http://schemas.microsoft.com/office/drawing/2014/main" id="{1354B726-1586-3745-8CE9-D55F33BAD950}"/>
              </a:ext>
            </a:extLst>
          </p:cNvPr>
          <p:cNvSpPr>
            <a:spLocks noGrp="1"/>
          </p:cNvSpPr>
          <p:nvPr>
            <p:ph type="body" sz="quarter" idx="20" hasCustomPrompt="1"/>
          </p:nvPr>
        </p:nvSpPr>
        <p:spPr>
          <a:xfrm>
            <a:off x="4996312" y="2324557"/>
            <a:ext cx="3037840" cy="1586428"/>
          </a:xfrm>
        </p:spPr>
        <p:txBody>
          <a:bodyPr anchor="t">
            <a:noAutofit/>
          </a:bodyPr>
          <a:lstStyle>
            <a:lvl1pPr marL="0" indent="0" algn="ctr">
              <a:buFontTx/>
              <a:buNone/>
              <a:defRPr sz="1800" cap="none" baseline="0">
                <a:solidFill>
                  <a:schemeClr val="bg1"/>
                </a:solidFill>
              </a:defRPr>
            </a:lvl1pPr>
            <a:lvl2pPr marL="487695" indent="0" algn="ctr">
              <a:buFontTx/>
              <a:buNone/>
              <a:defRPr cap="all" baseline="0"/>
            </a:lvl2pPr>
            <a:lvl3pPr marL="780312" indent="0" algn="ctr">
              <a:buFontTx/>
              <a:buNone/>
              <a:defRPr cap="all" baseline="0"/>
            </a:lvl3pPr>
            <a:lvl4pPr marL="1072930" indent="0" algn="ctr">
              <a:buFontTx/>
              <a:buNone/>
              <a:defRPr cap="all" baseline="0"/>
            </a:lvl4pPr>
            <a:lvl5pPr marL="1365547" indent="0" algn="ctr">
              <a:buFontTx/>
              <a:buNone/>
              <a:defRPr cap="all" baseline="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Vestibulum </a:t>
            </a:r>
            <a:r>
              <a:rPr lang="en-US" dirty="0" err="1"/>
              <a:t>dignissim</a:t>
            </a:r>
            <a:r>
              <a:rPr lang="en-US" dirty="0"/>
              <a:t> </a:t>
            </a:r>
            <a:r>
              <a:rPr lang="en-US" dirty="0" err="1"/>
              <a:t>est</a:t>
            </a:r>
            <a:r>
              <a:rPr lang="en-US" dirty="0"/>
              <a:t> </a:t>
            </a:r>
            <a:r>
              <a:rPr lang="en-US" dirty="0" err="1"/>
              <a:t>quis</a:t>
            </a:r>
            <a:r>
              <a:rPr lang="en-US" dirty="0"/>
              <a:t> maximus </a:t>
            </a:r>
            <a:r>
              <a:rPr lang="en-US" dirty="0" err="1"/>
              <a:t>imperdiet</a:t>
            </a:r>
            <a:r>
              <a:rPr lang="en-US" dirty="0"/>
              <a:t>.</a:t>
            </a:r>
          </a:p>
        </p:txBody>
      </p:sp>
      <p:sp>
        <p:nvSpPr>
          <p:cNvPr id="30" name="Rounded Rectangle 29">
            <a:extLst>
              <a:ext uri="{FF2B5EF4-FFF2-40B4-BE49-F238E27FC236}">
                <a16:creationId xmlns:a16="http://schemas.microsoft.com/office/drawing/2014/main" id="{4451BCE4-4926-9648-8DFF-6CCDA4110F59}"/>
              </a:ext>
            </a:extLst>
          </p:cNvPr>
          <p:cNvSpPr/>
          <p:nvPr userDrawn="1"/>
        </p:nvSpPr>
        <p:spPr>
          <a:xfrm>
            <a:off x="1237863" y="1390785"/>
            <a:ext cx="3378678" cy="2619354"/>
          </a:xfrm>
          <a:prstGeom prst="roundRect">
            <a:avLst>
              <a:gd name="adj" fmla="val 1174"/>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a:extLst>
              <a:ext uri="{FF2B5EF4-FFF2-40B4-BE49-F238E27FC236}">
                <a16:creationId xmlns:a16="http://schemas.microsoft.com/office/drawing/2014/main" id="{D71A0477-7045-E146-912C-6DFE1439246A}"/>
              </a:ext>
            </a:extLst>
          </p:cNvPr>
          <p:cNvSpPr/>
          <p:nvPr userDrawn="1"/>
        </p:nvSpPr>
        <p:spPr>
          <a:xfrm>
            <a:off x="4813061" y="1390783"/>
            <a:ext cx="3378678" cy="2619354"/>
          </a:xfrm>
          <a:prstGeom prst="roundRect">
            <a:avLst>
              <a:gd name="adj" fmla="val 1174"/>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a:extLst>
              <a:ext uri="{FF2B5EF4-FFF2-40B4-BE49-F238E27FC236}">
                <a16:creationId xmlns:a16="http://schemas.microsoft.com/office/drawing/2014/main" id="{7701B9C8-7DD4-034D-B585-C923C7FB770F}"/>
              </a:ext>
            </a:extLst>
          </p:cNvPr>
          <p:cNvSpPr/>
          <p:nvPr userDrawn="1"/>
        </p:nvSpPr>
        <p:spPr>
          <a:xfrm>
            <a:off x="8374990" y="1390784"/>
            <a:ext cx="3378678" cy="2619354"/>
          </a:xfrm>
          <a:prstGeom prst="roundRect">
            <a:avLst>
              <a:gd name="adj" fmla="val 1174"/>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 Placeholder 16">
            <a:extLst>
              <a:ext uri="{FF2B5EF4-FFF2-40B4-BE49-F238E27FC236}">
                <a16:creationId xmlns:a16="http://schemas.microsoft.com/office/drawing/2014/main" id="{DE933248-0162-AB4F-B589-4F18527872C8}"/>
              </a:ext>
            </a:extLst>
          </p:cNvPr>
          <p:cNvSpPr>
            <a:spLocks noGrp="1"/>
          </p:cNvSpPr>
          <p:nvPr>
            <p:ph type="body" sz="quarter" idx="12" hasCustomPrompt="1"/>
          </p:nvPr>
        </p:nvSpPr>
        <p:spPr>
          <a:xfrm>
            <a:off x="8550181" y="1501972"/>
            <a:ext cx="3037840" cy="822584"/>
          </a:xfrm>
        </p:spPr>
        <p:txBody>
          <a:bodyPr anchor="ctr">
            <a:normAutofit/>
          </a:bodyPr>
          <a:lstStyle>
            <a:lvl1pPr marL="0" indent="0" algn="ctr">
              <a:buFontTx/>
              <a:buNone/>
              <a:defRPr sz="1800" b="0" i="0" cap="all" baseline="0">
                <a:solidFill>
                  <a:schemeClr val="accent2"/>
                </a:solidFill>
                <a:latin typeface="Century Gothic" panose="020B0502020202020204" pitchFamily="34" charset="0"/>
              </a:defRPr>
            </a:lvl1pPr>
            <a:lvl2pPr marL="487695" indent="0" algn="ctr">
              <a:buFontTx/>
              <a:buNone/>
              <a:defRPr cap="all" baseline="0"/>
            </a:lvl2pPr>
            <a:lvl3pPr marL="780312" indent="0" algn="ctr">
              <a:buFontTx/>
              <a:buNone/>
              <a:defRPr cap="all" baseline="0"/>
            </a:lvl3pPr>
            <a:lvl4pPr marL="1072930" indent="0" algn="ctr">
              <a:buFontTx/>
              <a:buNone/>
              <a:defRPr cap="all" baseline="0"/>
            </a:lvl4pPr>
            <a:lvl5pPr marL="1365547" indent="0" algn="ctr">
              <a:buFontTx/>
              <a:buNone/>
              <a:defRPr cap="all" baseline="0"/>
            </a:lvl5pPr>
          </a:lstStyle>
          <a:p>
            <a:pPr lvl="0"/>
            <a:r>
              <a:rPr lang="en-US" dirty="0"/>
              <a:t>Box 3 title</a:t>
            </a:r>
          </a:p>
        </p:txBody>
      </p:sp>
      <p:sp>
        <p:nvSpPr>
          <p:cNvPr id="34" name="Text Placeholder 16">
            <a:extLst>
              <a:ext uri="{FF2B5EF4-FFF2-40B4-BE49-F238E27FC236}">
                <a16:creationId xmlns:a16="http://schemas.microsoft.com/office/drawing/2014/main" id="{2140FA73-FC43-FD46-839E-A2094EA14B39}"/>
              </a:ext>
            </a:extLst>
          </p:cNvPr>
          <p:cNvSpPr>
            <a:spLocks noGrp="1"/>
          </p:cNvSpPr>
          <p:nvPr>
            <p:ph type="body" sz="quarter" idx="13" hasCustomPrompt="1"/>
          </p:nvPr>
        </p:nvSpPr>
        <p:spPr>
          <a:xfrm>
            <a:off x="1404742" y="1501972"/>
            <a:ext cx="3037840" cy="822584"/>
          </a:xfrm>
        </p:spPr>
        <p:txBody>
          <a:bodyPr anchor="ctr">
            <a:normAutofit/>
          </a:bodyPr>
          <a:lstStyle>
            <a:lvl1pPr marL="0" indent="0" algn="ctr">
              <a:buFontTx/>
              <a:buNone/>
              <a:defRPr sz="1800" b="0" i="0" cap="all" baseline="0">
                <a:solidFill>
                  <a:schemeClr val="accent2"/>
                </a:solidFill>
                <a:latin typeface="Century Gothic" panose="020B0502020202020204" pitchFamily="34" charset="0"/>
              </a:defRPr>
            </a:lvl1pPr>
            <a:lvl2pPr marL="487695" indent="0" algn="ctr">
              <a:buFontTx/>
              <a:buNone/>
              <a:defRPr cap="all" baseline="0"/>
            </a:lvl2pPr>
            <a:lvl3pPr marL="780312" indent="0" algn="ctr">
              <a:buFontTx/>
              <a:buNone/>
              <a:defRPr cap="all" baseline="0"/>
            </a:lvl3pPr>
            <a:lvl4pPr marL="1072930" indent="0" algn="ctr">
              <a:buFontTx/>
              <a:buNone/>
              <a:defRPr cap="all" baseline="0"/>
            </a:lvl4pPr>
            <a:lvl5pPr marL="1365547" indent="0" algn="ctr">
              <a:buFontTx/>
              <a:buNone/>
              <a:defRPr cap="all" baseline="0"/>
            </a:lvl5pPr>
          </a:lstStyle>
          <a:p>
            <a:pPr lvl="0"/>
            <a:r>
              <a:rPr lang="en-US" dirty="0"/>
              <a:t>Box 1 title</a:t>
            </a:r>
          </a:p>
        </p:txBody>
      </p:sp>
      <p:sp>
        <p:nvSpPr>
          <p:cNvPr id="35" name="Text Placeholder 16">
            <a:extLst>
              <a:ext uri="{FF2B5EF4-FFF2-40B4-BE49-F238E27FC236}">
                <a16:creationId xmlns:a16="http://schemas.microsoft.com/office/drawing/2014/main" id="{FC7183B3-A212-784C-B416-D8AB26A380EA}"/>
              </a:ext>
            </a:extLst>
          </p:cNvPr>
          <p:cNvSpPr>
            <a:spLocks noGrp="1"/>
          </p:cNvSpPr>
          <p:nvPr>
            <p:ph type="body" sz="quarter" idx="14" hasCustomPrompt="1"/>
          </p:nvPr>
        </p:nvSpPr>
        <p:spPr>
          <a:xfrm>
            <a:off x="5007198" y="1501972"/>
            <a:ext cx="3037840" cy="822584"/>
          </a:xfrm>
        </p:spPr>
        <p:txBody>
          <a:bodyPr anchor="ctr">
            <a:normAutofit/>
          </a:bodyPr>
          <a:lstStyle>
            <a:lvl1pPr marL="0" indent="0" algn="ctr">
              <a:buFontTx/>
              <a:buNone/>
              <a:defRPr sz="1800" b="0" i="0" cap="all" baseline="0">
                <a:solidFill>
                  <a:schemeClr val="accent2"/>
                </a:solidFill>
                <a:latin typeface="Century Gothic" panose="020B0502020202020204" pitchFamily="34" charset="0"/>
              </a:defRPr>
            </a:lvl1pPr>
            <a:lvl2pPr marL="487695" indent="0" algn="ctr">
              <a:buFontTx/>
              <a:buNone/>
              <a:defRPr cap="all" baseline="0"/>
            </a:lvl2pPr>
            <a:lvl3pPr marL="780312" indent="0" algn="ctr">
              <a:buFontTx/>
              <a:buNone/>
              <a:defRPr cap="all" baseline="0"/>
            </a:lvl3pPr>
            <a:lvl4pPr marL="1072930" indent="0" algn="ctr">
              <a:buFontTx/>
              <a:buNone/>
              <a:defRPr cap="all" baseline="0"/>
            </a:lvl4pPr>
            <a:lvl5pPr marL="1365547" indent="0" algn="ctr">
              <a:buFontTx/>
              <a:buNone/>
              <a:defRPr cap="all" baseline="0"/>
            </a:lvl5pPr>
          </a:lstStyle>
          <a:p>
            <a:pPr lvl="0"/>
            <a:r>
              <a:rPr lang="en-US" dirty="0"/>
              <a:t>Box 2 title</a:t>
            </a:r>
          </a:p>
        </p:txBody>
      </p:sp>
      <p:sp>
        <p:nvSpPr>
          <p:cNvPr id="21" name="Text Placeholder 16">
            <a:extLst>
              <a:ext uri="{FF2B5EF4-FFF2-40B4-BE49-F238E27FC236}">
                <a16:creationId xmlns:a16="http://schemas.microsoft.com/office/drawing/2014/main" id="{4FA2CE51-BEF4-EB45-BC58-407CB71230FE}"/>
              </a:ext>
            </a:extLst>
          </p:cNvPr>
          <p:cNvSpPr>
            <a:spLocks noGrp="1"/>
          </p:cNvSpPr>
          <p:nvPr>
            <p:ph type="body" sz="quarter" idx="21" hasCustomPrompt="1"/>
          </p:nvPr>
        </p:nvSpPr>
        <p:spPr>
          <a:xfrm>
            <a:off x="8550181" y="5122766"/>
            <a:ext cx="3037840" cy="1586428"/>
          </a:xfrm>
        </p:spPr>
        <p:txBody>
          <a:bodyPr anchor="t">
            <a:noAutofit/>
          </a:bodyPr>
          <a:lstStyle>
            <a:lvl1pPr marL="0" indent="0" algn="ctr">
              <a:buFontTx/>
              <a:buNone/>
              <a:defRPr sz="1800" cap="none" baseline="0">
                <a:solidFill>
                  <a:schemeClr val="bg1"/>
                </a:solidFill>
              </a:defRPr>
            </a:lvl1pPr>
            <a:lvl2pPr marL="487695" indent="0" algn="ctr">
              <a:buFontTx/>
              <a:buNone/>
              <a:defRPr cap="all" baseline="0"/>
            </a:lvl2pPr>
            <a:lvl3pPr marL="780312" indent="0" algn="ctr">
              <a:buFontTx/>
              <a:buNone/>
              <a:defRPr cap="all" baseline="0"/>
            </a:lvl3pPr>
            <a:lvl4pPr marL="1072930" indent="0" algn="ctr">
              <a:buFontTx/>
              <a:buNone/>
              <a:defRPr cap="all" baseline="0"/>
            </a:lvl4pPr>
            <a:lvl5pPr marL="1365547" indent="0" algn="ctr">
              <a:buFontTx/>
              <a:buNone/>
              <a:defRPr cap="all" baseline="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Vestibulum </a:t>
            </a:r>
            <a:r>
              <a:rPr lang="en-US" dirty="0" err="1"/>
              <a:t>dignissim</a:t>
            </a:r>
            <a:r>
              <a:rPr lang="en-US" dirty="0"/>
              <a:t> </a:t>
            </a:r>
            <a:r>
              <a:rPr lang="en-US" dirty="0" err="1"/>
              <a:t>est</a:t>
            </a:r>
            <a:r>
              <a:rPr lang="en-US" dirty="0"/>
              <a:t> </a:t>
            </a:r>
            <a:r>
              <a:rPr lang="en-US" dirty="0" err="1"/>
              <a:t>quis</a:t>
            </a:r>
            <a:r>
              <a:rPr lang="en-US" dirty="0"/>
              <a:t> maximus </a:t>
            </a:r>
            <a:r>
              <a:rPr lang="en-US" dirty="0" err="1"/>
              <a:t>imperdiet</a:t>
            </a:r>
            <a:r>
              <a:rPr lang="en-US" dirty="0"/>
              <a:t>.</a:t>
            </a:r>
          </a:p>
        </p:txBody>
      </p:sp>
      <p:sp>
        <p:nvSpPr>
          <p:cNvPr id="22" name="Text Placeholder 16">
            <a:extLst>
              <a:ext uri="{FF2B5EF4-FFF2-40B4-BE49-F238E27FC236}">
                <a16:creationId xmlns:a16="http://schemas.microsoft.com/office/drawing/2014/main" id="{59C49F30-1F91-9E43-B256-7567DC34F885}"/>
              </a:ext>
            </a:extLst>
          </p:cNvPr>
          <p:cNvSpPr>
            <a:spLocks noGrp="1"/>
          </p:cNvSpPr>
          <p:nvPr>
            <p:ph type="body" sz="quarter" idx="22" hasCustomPrompt="1"/>
          </p:nvPr>
        </p:nvSpPr>
        <p:spPr>
          <a:xfrm>
            <a:off x="1404742" y="5122766"/>
            <a:ext cx="3037840" cy="1586428"/>
          </a:xfrm>
        </p:spPr>
        <p:txBody>
          <a:bodyPr anchor="t">
            <a:noAutofit/>
          </a:bodyPr>
          <a:lstStyle>
            <a:lvl1pPr marL="0" indent="0" algn="ctr">
              <a:buFontTx/>
              <a:buNone/>
              <a:defRPr sz="1800" cap="none" baseline="0">
                <a:solidFill>
                  <a:schemeClr val="bg1"/>
                </a:solidFill>
              </a:defRPr>
            </a:lvl1pPr>
            <a:lvl2pPr marL="487695" indent="0" algn="ctr">
              <a:buFontTx/>
              <a:buNone/>
              <a:defRPr cap="all" baseline="0"/>
            </a:lvl2pPr>
            <a:lvl3pPr marL="780312" indent="0" algn="ctr">
              <a:buFontTx/>
              <a:buNone/>
              <a:defRPr cap="all" baseline="0"/>
            </a:lvl3pPr>
            <a:lvl4pPr marL="1072930" indent="0" algn="ctr">
              <a:buFontTx/>
              <a:buNone/>
              <a:defRPr cap="all" baseline="0"/>
            </a:lvl4pPr>
            <a:lvl5pPr marL="1365547" indent="0" algn="ctr">
              <a:buFontTx/>
              <a:buNone/>
              <a:defRPr cap="all" baseline="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Vestibulum </a:t>
            </a:r>
            <a:r>
              <a:rPr lang="en-US" dirty="0" err="1"/>
              <a:t>dignissim</a:t>
            </a:r>
            <a:r>
              <a:rPr lang="en-US" dirty="0"/>
              <a:t> </a:t>
            </a:r>
            <a:r>
              <a:rPr lang="en-US" dirty="0" err="1"/>
              <a:t>est</a:t>
            </a:r>
            <a:r>
              <a:rPr lang="en-US" dirty="0"/>
              <a:t> </a:t>
            </a:r>
            <a:r>
              <a:rPr lang="en-US" dirty="0" err="1"/>
              <a:t>quis</a:t>
            </a:r>
            <a:r>
              <a:rPr lang="en-US" dirty="0"/>
              <a:t> maximus </a:t>
            </a:r>
            <a:r>
              <a:rPr lang="en-US" dirty="0" err="1"/>
              <a:t>imperdiet</a:t>
            </a:r>
            <a:r>
              <a:rPr lang="en-US" dirty="0"/>
              <a:t>.</a:t>
            </a:r>
          </a:p>
        </p:txBody>
      </p:sp>
      <p:sp>
        <p:nvSpPr>
          <p:cNvPr id="24" name="Text Placeholder 16">
            <a:extLst>
              <a:ext uri="{FF2B5EF4-FFF2-40B4-BE49-F238E27FC236}">
                <a16:creationId xmlns:a16="http://schemas.microsoft.com/office/drawing/2014/main" id="{48206E71-66DD-8F43-8C45-320FBE111E3D}"/>
              </a:ext>
            </a:extLst>
          </p:cNvPr>
          <p:cNvSpPr>
            <a:spLocks noGrp="1"/>
          </p:cNvSpPr>
          <p:nvPr>
            <p:ph type="body" sz="quarter" idx="23" hasCustomPrompt="1"/>
          </p:nvPr>
        </p:nvSpPr>
        <p:spPr>
          <a:xfrm>
            <a:off x="4996312" y="5122766"/>
            <a:ext cx="3037840" cy="1586428"/>
          </a:xfrm>
        </p:spPr>
        <p:txBody>
          <a:bodyPr anchor="t">
            <a:noAutofit/>
          </a:bodyPr>
          <a:lstStyle>
            <a:lvl1pPr marL="0" indent="0" algn="ctr">
              <a:buFontTx/>
              <a:buNone/>
              <a:defRPr sz="1800" cap="none" baseline="0">
                <a:solidFill>
                  <a:schemeClr val="bg1"/>
                </a:solidFill>
              </a:defRPr>
            </a:lvl1pPr>
            <a:lvl2pPr marL="487695" indent="0" algn="ctr">
              <a:buFontTx/>
              <a:buNone/>
              <a:defRPr cap="all" baseline="0"/>
            </a:lvl2pPr>
            <a:lvl3pPr marL="780312" indent="0" algn="ctr">
              <a:buFontTx/>
              <a:buNone/>
              <a:defRPr cap="all" baseline="0"/>
            </a:lvl3pPr>
            <a:lvl4pPr marL="1072930" indent="0" algn="ctr">
              <a:buFontTx/>
              <a:buNone/>
              <a:defRPr cap="all" baseline="0"/>
            </a:lvl4pPr>
            <a:lvl5pPr marL="1365547" indent="0" algn="ctr">
              <a:buFontTx/>
              <a:buNone/>
              <a:defRPr cap="all" baseline="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Vestibulum </a:t>
            </a:r>
            <a:r>
              <a:rPr lang="en-US" dirty="0" err="1"/>
              <a:t>dignissim</a:t>
            </a:r>
            <a:r>
              <a:rPr lang="en-US" dirty="0"/>
              <a:t> </a:t>
            </a:r>
            <a:r>
              <a:rPr lang="en-US" dirty="0" err="1"/>
              <a:t>est</a:t>
            </a:r>
            <a:r>
              <a:rPr lang="en-US" dirty="0"/>
              <a:t> </a:t>
            </a:r>
            <a:r>
              <a:rPr lang="en-US" dirty="0" err="1"/>
              <a:t>quis</a:t>
            </a:r>
            <a:r>
              <a:rPr lang="en-US" dirty="0"/>
              <a:t> maximus </a:t>
            </a:r>
            <a:r>
              <a:rPr lang="en-US" dirty="0" err="1"/>
              <a:t>imperdiet</a:t>
            </a:r>
            <a:r>
              <a:rPr lang="en-US" dirty="0"/>
              <a:t>.</a:t>
            </a:r>
          </a:p>
        </p:txBody>
      </p:sp>
      <p:sp>
        <p:nvSpPr>
          <p:cNvPr id="25" name="Rounded Rectangle 24">
            <a:extLst>
              <a:ext uri="{FF2B5EF4-FFF2-40B4-BE49-F238E27FC236}">
                <a16:creationId xmlns:a16="http://schemas.microsoft.com/office/drawing/2014/main" id="{07DFD3C6-EB03-2045-AF26-7ACBBC05C37E}"/>
              </a:ext>
            </a:extLst>
          </p:cNvPr>
          <p:cNvSpPr/>
          <p:nvPr userDrawn="1"/>
        </p:nvSpPr>
        <p:spPr>
          <a:xfrm>
            <a:off x="1237863" y="4188994"/>
            <a:ext cx="3378678" cy="2619354"/>
          </a:xfrm>
          <a:prstGeom prst="roundRect">
            <a:avLst>
              <a:gd name="adj" fmla="val 1174"/>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2967B733-5FEF-4847-ACC5-4BA242A3E92C}"/>
              </a:ext>
            </a:extLst>
          </p:cNvPr>
          <p:cNvSpPr/>
          <p:nvPr userDrawn="1"/>
        </p:nvSpPr>
        <p:spPr>
          <a:xfrm>
            <a:off x="4813061" y="4188992"/>
            <a:ext cx="3378678" cy="2619354"/>
          </a:xfrm>
          <a:prstGeom prst="roundRect">
            <a:avLst>
              <a:gd name="adj" fmla="val 1174"/>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a:extLst>
              <a:ext uri="{FF2B5EF4-FFF2-40B4-BE49-F238E27FC236}">
                <a16:creationId xmlns:a16="http://schemas.microsoft.com/office/drawing/2014/main" id="{D5B87CEC-5419-8242-BC3B-B7E171002097}"/>
              </a:ext>
            </a:extLst>
          </p:cNvPr>
          <p:cNvSpPr/>
          <p:nvPr userDrawn="1"/>
        </p:nvSpPr>
        <p:spPr>
          <a:xfrm>
            <a:off x="8374990" y="4188993"/>
            <a:ext cx="3378678" cy="2619354"/>
          </a:xfrm>
          <a:prstGeom prst="roundRect">
            <a:avLst>
              <a:gd name="adj" fmla="val 1174"/>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16">
            <a:extLst>
              <a:ext uri="{FF2B5EF4-FFF2-40B4-BE49-F238E27FC236}">
                <a16:creationId xmlns:a16="http://schemas.microsoft.com/office/drawing/2014/main" id="{BEB78545-BED9-874A-8C9A-541EC149418E}"/>
              </a:ext>
            </a:extLst>
          </p:cNvPr>
          <p:cNvSpPr>
            <a:spLocks noGrp="1"/>
          </p:cNvSpPr>
          <p:nvPr>
            <p:ph type="body" sz="quarter" idx="24" hasCustomPrompt="1"/>
          </p:nvPr>
        </p:nvSpPr>
        <p:spPr>
          <a:xfrm>
            <a:off x="8550181" y="4300181"/>
            <a:ext cx="3037840" cy="822584"/>
          </a:xfrm>
        </p:spPr>
        <p:txBody>
          <a:bodyPr anchor="ctr">
            <a:normAutofit/>
          </a:bodyPr>
          <a:lstStyle>
            <a:lvl1pPr marL="0" indent="0" algn="ctr">
              <a:buFontTx/>
              <a:buNone/>
              <a:defRPr sz="1800" b="0" i="0" cap="all" baseline="0">
                <a:solidFill>
                  <a:schemeClr val="accent2"/>
                </a:solidFill>
                <a:latin typeface="Century Gothic" panose="020B0502020202020204" pitchFamily="34" charset="0"/>
              </a:defRPr>
            </a:lvl1pPr>
            <a:lvl2pPr marL="487695" indent="0" algn="ctr">
              <a:buFontTx/>
              <a:buNone/>
              <a:defRPr cap="all" baseline="0"/>
            </a:lvl2pPr>
            <a:lvl3pPr marL="780312" indent="0" algn="ctr">
              <a:buFontTx/>
              <a:buNone/>
              <a:defRPr cap="all" baseline="0"/>
            </a:lvl3pPr>
            <a:lvl4pPr marL="1072930" indent="0" algn="ctr">
              <a:buFontTx/>
              <a:buNone/>
              <a:defRPr cap="all" baseline="0"/>
            </a:lvl4pPr>
            <a:lvl5pPr marL="1365547" indent="0" algn="ctr">
              <a:buFontTx/>
              <a:buNone/>
              <a:defRPr cap="all" baseline="0"/>
            </a:lvl5pPr>
          </a:lstStyle>
          <a:p>
            <a:pPr lvl="0"/>
            <a:r>
              <a:rPr lang="en-US" dirty="0"/>
              <a:t>Box 6 title</a:t>
            </a:r>
          </a:p>
        </p:txBody>
      </p:sp>
      <p:sp>
        <p:nvSpPr>
          <p:cNvPr id="37" name="Text Placeholder 16">
            <a:extLst>
              <a:ext uri="{FF2B5EF4-FFF2-40B4-BE49-F238E27FC236}">
                <a16:creationId xmlns:a16="http://schemas.microsoft.com/office/drawing/2014/main" id="{1A125CB9-7521-A94D-B06B-188CBAD274AA}"/>
              </a:ext>
            </a:extLst>
          </p:cNvPr>
          <p:cNvSpPr>
            <a:spLocks noGrp="1"/>
          </p:cNvSpPr>
          <p:nvPr>
            <p:ph type="body" sz="quarter" idx="25" hasCustomPrompt="1"/>
          </p:nvPr>
        </p:nvSpPr>
        <p:spPr>
          <a:xfrm>
            <a:off x="1404742" y="4300181"/>
            <a:ext cx="3037840" cy="822584"/>
          </a:xfrm>
        </p:spPr>
        <p:txBody>
          <a:bodyPr anchor="ctr">
            <a:normAutofit/>
          </a:bodyPr>
          <a:lstStyle>
            <a:lvl1pPr marL="0" indent="0" algn="ctr">
              <a:buFontTx/>
              <a:buNone/>
              <a:defRPr sz="1800" b="0" i="0" cap="all" baseline="0">
                <a:solidFill>
                  <a:schemeClr val="accent2"/>
                </a:solidFill>
                <a:latin typeface="Century Gothic" panose="020B0502020202020204" pitchFamily="34" charset="0"/>
              </a:defRPr>
            </a:lvl1pPr>
            <a:lvl2pPr marL="487695" indent="0" algn="ctr">
              <a:buFontTx/>
              <a:buNone/>
              <a:defRPr cap="all" baseline="0"/>
            </a:lvl2pPr>
            <a:lvl3pPr marL="780312" indent="0" algn="ctr">
              <a:buFontTx/>
              <a:buNone/>
              <a:defRPr cap="all" baseline="0"/>
            </a:lvl3pPr>
            <a:lvl4pPr marL="1072930" indent="0" algn="ctr">
              <a:buFontTx/>
              <a:buNone/>
              <a:defRPr cap="all" baseline="0"/>
            </a:lvl4pPr>
            <a:lvl5pPr marL="1365547" indent="0" algn="ctr">
              <a:buFontTx/>
              <a:buNone/>
              <a:defRPr cap="all" baseline="0"/>
            </a:lvl5pPr>
          </a:lstStyle>
          <a:p>
            <a:pPr lvl="0"/>
            <a:r>
              <a:rPr lang="en-US" dirty="0"/>
              <a:t>Box 4 title</a:t>
            </a:r>
          </a:p>
        </p:txBody>
      </p:sp>
      <p:sp>
        <p:nvSpPr>
          <p:cNvPr id="45" name="Text Placeholder 16">
            <a:extLst>
              <a:ext uri="{FF2B5EF4-FFF2-40B4-BE49-F238E27FC236}">
                <a16:creationId xmlns:a16="http://schemas.microsoft.com/office/drawing/2014/main" id="{857C8F20-1CD3-6541-A377-D2CAB9EF461F}"/>
              </a:ext>
            </a:extLst>
          </p:cNvPr>
          <p:cNvSpPr>
            <a:spLocks noGrp="1"/>
          </p:cNvSpPr>
          <p:nvPr>
            <p:ph type="body" sz="quarter" idx="26" hasCustomPrompt="1"/>
          </p:nvPr>
        </p:nvSpPr>
        <p:spPr>
          <a:xfrm>
            <a:off x="5007198" y="4300181"/>
            <a:ext cx="3037840" cy="822584"/>
          </a:xfrm>
        </p:spPr>
        <p:txBody>
          <a:bodyPr anchor="ctr">
            <a:normAutofit/>
          </a:bodyPr>
          <a:lstStyle>
            <a:lvl1pPr marL="0" indent="0" algn="ctr">
              <a:buFontTx/>
              <a:buNone/>
              <a:defRPr sz="1800" b="0" i="0" cap="all" baseline="0">
                <a:solidFill>
                  <a:schemeClr val="accent2"/>
                </a:solidFill>
                <a:latin typeface="Century Gothic" panose="020B0502020202020204" pitchFamily="34" charset="0"/>
              </a:defRPr>
            </a:lvl1pPr>
            <a:lvl2pPr marL="487695" indent="0" algn="ctr">
              <a:buFontTx/>
              <a:buNone/>
              <a:defRPr cap="all" baseline="0"/>
            </a:lvl2pPr>
            <a:lvl3pPr marL="780312" indent="0" algn="ctr">
              <a:buFontTx/>
              <a:buNone/>
              <a:defRPr cap="all" baseline="0"/>
            </a:lvl3pPr>
            <a:lvl4pPr marL="1072930" indent="0" algn="ctr">
              <a:buFontTx/>
              <a:buNone/>
              <a:defRPr cap="all" baseline="0"/>
            </a:lvl4pPr>
            <a:lvl5pPr marL="1365547" indent="0" algn="ctr">
              <a:buFontTx/>
              <a:buNone/>
              <a:defRPr cap="all" baseline="0"/>
            </a:lvl5pPr>
          </a:lstStyle>
          <a:p>
            <a:pPr lvl="0"/>
            <a:r>
              <a:rPr lang="en-US" dirty="0"/>
              <a:t>Box 5 title</a:t>
            </a:r>
          </a:p>
        </p:txBody>
      </p:sp>
    </p:spTree>
    <p:extLst>
      <p:ext uri="{BB962C8B-B14F-4D97-AF65-F5344CB8AC3E}">
        <p14:creationId xmlns:p14="http://schemas.microsoft.com/office/powerpoint/2010/main" val="2099004182"/>
      </p:ext>
    </p:extLst>
  </p:cSld>
  <p:clrMapOvr>
    <a:masterClrMapping/>
  </p:clrMapOvr>
  <p:extLst>
    <p:ext uri="{DCECCB84-F9BA-43D5-87BE-67443E8EF086}">
      <p15:sldGuideLst xmlns:p15="http://schemas.microsoft.com/office/powerpoint/2012/main">
        <p15:guide id="1" orient="horz" pos="2304">
          <p15:clr>
            <a:srgbClr val="FBAE40"/>
          </p15:clr>
        </p15:guide>
        <p15:guide id="2" pos="409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ark Background Slide">
    <p:bg>
      <p:bgPr>
        <a:gradFill>
          <a:gsLst>
            <a:gs pos="5000">
              <a:srgbClr val="1F2836"/>
            </a:gs>
            <a:gs pos="51000">
              <a:srgbClr val="182F4F"/>
            </a:gs>
            <a:gs pos="93000">
              <a:srgbClr val="1F2836"/>
            </a:gs>
          </a:gsLst>
          <a:path path="circle">
            <a:fillToRect l="50000" t="130000" r="50000" b="-30000"/>
          </a:path>
        </a:gradFill>
        <a:effectLst/>
      </p:bgPr>
    </p:bg>
    <p:spTree>
      <p:nvGrpSpPr>
        <p:cNvPr id="1" name=""/>
        <p:cNvGrpSpPr/>
        <p:nvPr/>
      </p:nvGrpSpPr>
      <p:grpSpPr>
        <a:xfrm>
          <a:off x="0" y="0"/>
          <a:ext cx="0" cy="0"/>
          <a:chOff x="0" y="0"/>
          <a:chExt cx="0" cy="0"/>
        </a:xfrm>
      </p:grpSpPr>
      <p:pic>
        <p:nvPicPr>
          <p:cNvPr id="21" name="Graphic 20">
            <a:extLst>
              <a:ext uri="{FF2B5EF4-FFF2-40B4-BE49-F238E27FC236}">
                <a16:creationId xmlns:a16="http://schemas.microsoft.com/office/drawing/2014/main" id="{E59DCEB4-5F20-5E4C-91ED-C23FD2F6AB5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6836" t="23347" b="12368"/>
          <a:stretch/>
        </p:blipFill>
        <p:spPr>
          <a:xfrm>
            <a:off x="0" y="0"/>
            <a:ext cx="3724506" cy="7315200"/>
          </a:xfrm>
          <a:prstGeom prst="rect">
            <a:avLst/>
          </a:prstGeom>
        </p:spPr>
      </p:pic>
      <p:sp>
        <p:nvSpPr>
          <p:cNvPr id="2" name="Title 1">
            <a:extLst>
              <a:ext uri="{FF2B5EF4-FFF2-40B4-BE49-F238E27FC236}">
                <a16:creationId xmlns:a16="http://schemas.microsoft.com/office/drawing/2014/main" id="{9EA767BA-9F9A-43CF-BC9A-F2B57C51DC20}"/>
              </a:ext>
            </a:extLst>
          </p:cNvPr>
          <p:cNvSpPr>
            <a:spLocks noGrp="1"/>
          </p:cNvSpPr>
          <p:nvPr>
            <p:ph type="ctrTitle" hasCustomPrompt="1"/>
          </p:nvPr>
        </p:nvSpPr>
        <p:spPr>
          <a:xfrm>
            <a:off x="725850" y="535434"/>
            <a:ext cx="11553100" cy="673374"/>
          </a:xfrm>
        </p:spPr>
        <p:txBody>
          <a:bodyPr anchor="ctr">
            <a:noAutofit/>
          </a:bodyPr>
          <a:lstStyle>
            <a:lvl1pPr algn="ctr">
              <a:lnSpc>
                <a:spcPct val="100000"/>
              </a:lnSpc>
              <a:defRPr sz="3200" b="0" i="0">
                <a:solidFill>
                  <a:schemeClr val="bg1"/>
                </a:solidFill>
                <a:latin typeface="Century Gothic" panose="020B0502020202020204" pitchFamily="34" charset="0"/>
              </a:defRPr>
            </a:lvl1pPr>
          </a:lstStyle>
          <a:p>
            <a:r>
              <a:rPr lang="en-US" dirty="0"/>
              <a:t>Insert Headline</a:t>
            </a:r>
          </a:p>
        </p:txBody>
      </p:sp>
      <p:sp>
        <p:nvSpPr>
          <p:cNvPr id="39" name="Footer Placeholder 4">
            <a:extLst>
              <a:ext uri="{FF2B5EF4-FFF2-40B4-BE49-F238E27FC236}">
                <a16:creationId xmlns:a16="http://schemas.microsoft.com/office/drawing/2014/main" id="{ADA519FF-E537-7342-BA6D-95121F200947}"/>
              </a:ext>
            </a:extLst>
          </p:cNvPr>
          <p:cNvSpPr txBox="1">
            <a:spLocks/>
          </p:cNvSpPr>
          <p:nvPr userDrawn="1"/>
        </p:nvSpPr>
        <p:spPr>
          <a:xfrm>
            <a:off x="159605" y="6820195"/>
            <a:ext cx="3010077" cy="389467"/>
          </a:xfrm>
          <a:prstGeom prst="rect">
            <a:avLst/>
          </a:prstGeom>
        </p:spPr>
        <p:txBody>
          <a:bodyPr vert="horz" lIns="97536" tIns="48768" rIns="97536" bIns="48768" rtlCol="0" anchor="ctr"/>
          <a:lstStyle>
            <a:defPPr>
              <a:defRPr lang="en-US"/>
            </a:defPPr>
            <a:lvl1pPr marL="0" algn="l" defTabSz="1404518" rtl="0" eaLnBrk="1" latinLnBrk="0" hangingPunct="1">
              <a:defRPr sz="800" kern="1200">
                <a:solidFill>
                  <a:schemeClr val="bg1">
                    <a:lumMod val="75000"/>
                  </a:schemeClr>
                </a:solidFill>
                <a:latin typeface="+mj-lt"/>
                <a:ea typeface="+mn-ea"/>
                <a:cs typeface="+mn-cs"/>
              </a:defRPr>
            </a:lvl1pPr>
            <a:lvl2pPr marL="702259" algn="l" defTabSz="1404518" rtl="0" eaLnBrk="1" latinLnBrk="0" hangingPunct="1">
              <a:defRPr sz="2765" kern="1200">
                <a:solidFill>
                  <a:schemeClr val="tx1"/>
                </a:solidFill>
                <a:latin typeface="+mn-lt"/>
                <a:ea typeface="+mn-ea"/>
                <a:cs typeface="+mn-cs"/>
              </a:defRPr>
            </a:lvl2pPr>
            <a:lvl3pPr marL="1404518" algn="l" defTabSz="1404518" rtl="0" eaLnBrk="1" latinLnBrk="0" hangingPunct="1">
              <a:defRPr sz="2765" kern="1200">
                <a:solidFill>
                  <a:schemeClr val="tx1"/>
                </a:solidFill>
                <a:latin typeface="+mn-lt"/>
                <a:ea typeface="+mn-ea"/>
                <a:cs typeface="+mn-cs"/>
              </a:defRPr>
            </a:lvl3pPr>
            <a:lvl4pPr marL="2106778" algn="l" defTabSz="1404518" rtl="0" eaLnBrk="1" latinLnBrk="0" hangingPunct="1">
              <a:defRPr sz="2765" kern="1200">
                <a:solidFill>
                  <a:schemeClr val="tx1"/>
                </a:solidFill>
                <a:latin typeface="+mn-lt"/>
                <a:ea typeface="+mn-ea"/>
                <a:cs typeface="+mn-cs"/>
              </a:defRPr>
            </a:lvl4pPr>
            <a:lvl5pPr marL="2809037" algn="l" defTabSz="1404518" rtl="0" eaLnBrk="1" latinLnBrk="0" hangingPunct="1">
              <a:defRPr sz="2765" kern="1200">
                <a:solidFill>
                  <a:schemeClr val="tx1"/>
                </a:solidFill>
                <a:latin typeface="+mn-lt"/>
                <a:ea typeface="+mn-ea"/>
                <a:cs typeface="+mn-cs"/>
              </a:defRPr>
            </a:lvl5pPr>
            <a:lvl6pPr marL="3511296" algn="l" defTabSz="1404518" rtl="0" eaLnBrk="1" latinLnBrk="0" hangingPunct="1">
              <a:defRPr sz="2765" kern="1200">
                <a:solidFill>
                  <a:schemeClr val="tx1"/>
                </a:solidFill>
                <a:latin typeface="+mn-lt"/>
                <a:ea typeface="+mn-ea"/>
                <a:cs typeface="+mn-cs"/>
              </a:defRPr>
            </a:lvl6pPr>
            <a:lvl7pPr marL="4213555" algn="l" defTabSz="1404518" rtl="0" eaLnBrk="1" latinLnBrk="0" hangingPunct="1">
              <a:defRPr sz="2765" kern="1200">
                <a:solidFill>
                  <a:schemeClr val="tx1"/>
                </a:solidFill>
                <a:latin typeface="+mn-lt"/>
                <a:ea typeface="+mn-ea"/>
                <a:cs typeface="+mn-cs"/>
              </a:defRPr>
            </a:lvl7pPr>
            <a:lvl8pPr marL="4915814" algn="l" defTabSz="1404518" rtl="0" eaLnBrk="1" latinLnBrk="0" hangingPunct="1">
              <a:defRPr sz="2765" kern="1200">
                <a:solidFill>
                  <a:schemeClr val="tx1"/>
                </a:solidFill>
                <a:latin typeface="+mn-lt"/>
                <a:ea typeface="+mn-ea"/>
                <a:cs typeface="+mn-cs"/>
              </a:defRPr>
            </a:lvl8pPr>
            <a:lvl9pPr marL="5618074" algn="l" defTabSz="1404518" rtl="0" eaLnBrk="1" latinLnBrk="0" hangingPunct="1">
              <a:defRPr sz="2765" kern="1200">
                <a:solidFill>
                  <a:schemeClr val="tx1"/>
                </a:solidFill>
                <a:latin typeface="+mn-lt"/>
                <a:ea typeface="+mn-ea"/>
                <a:cs typeface="+mn-cs"/>
              </a:defRPr>
            </a:lvl9pPr>
          </a:lstStyle>
          <a:p>
            <a:r>
              <a:rPr lang="de-DE" sz="853" b="0" i="0" dirty="0">
                <a:solidFill>
                  <a:schemeClr val="bg2"/>
                </a:solidFill>
                <a:latin typeface="Avenir Next LT Pro Light" panose="020B0403020202020204" pitchFamily="34" charset="77"/>
              </a:rPr>
              <a:t>© </a:t>
            </a:r>
            <a:r>
              <a:rPr lang="en-US" sz="853" b="0" i="0" dirty="0">
                <a:solidFill>
                  <a:schemeClr val="bg2"/>
                </a:solidFill>
                <a:latin typeface="Avenir Next LT Pro Light" panose="020B0403020202020204" pitchFamily="34" charset="77"/>
              </a:rPr>
              <a:t>Copyright 2020 Quest Analytics. All Rights Reserved.</a:t>
            </a:r>
          </a:p>
        </p:txBody>
      </p:sp>
      <p:sp>
        <p:nvSpPr>
          <p:cNvPr id="6" name="Text Placeholder 25">
            <a:extLst>
              <a:ext uri="{FF2B5EF4-FFF2-40B4-BE49-F238E27FC236}">
                <a16:creationId xmlns:a16="http://schemas.microsoft.com/office/drawing/2014/main" id="{AFDD5208-28D7-064D-B59A-BDD258BFB6BE}"/>
              </a:ext>
            </a:extLst>
          </p:cNvPr>
          <p:cNvSpPr txBox="1">
            <a:spLocks/>
          </p:cNvSpPr>
          <p:nvPr userDrawn="1"/>
        </p:nvSpPr>
        <p:spPr>
          <a:xfrm>
            <a:off x="11684723" y="6883026"/>
            <a:ext cx="1146048" cy="382919"/>
          </a:xfrm>
          <a:prstGeom prst="rect">
            <a:avLst/>
          </a:prstGeom>
        </p:spPr>
        <p:txBody>
          <a:bodyPr anchor="ctr"/>
          <a:lstStyle>
            <a:lvl1pPr marL="0" indent="0" algn="ctr" defTabSz="914400" rtl="0" eaLnBrk="1" latinLnBrk="0" hangingPunct="1">
              <a:lnSpc>
                <a:spcPct val="90000"/>
              </a:lnSpc>
              <a:spcBef>
                <a:spcPts val="1000"/>
              </a:spcBef>
              <a:buFont typeface="Arial"/>
              <a:buNone/>
              <a:defRPr sz="1200" b="0" kern="1200" spc="0">
                <a:solidFill>
                  <a:schemeClr val="tx1"/>
                </a:solidFill>
                <a:latin typeface="Georgia" charset="0"/>
                <a:ea typeface="Georgia" charset="0"/>
                <a:cs typeface="Georgia" charset="0"/>
              </a:defRPr>
            </a:lvl1pPr>
            <a:lvl2pPr marL="0" indent="0" algn="l" defTabSz="914400" rtl="0" eaLnBrk="1" latinLnBrk="0" hangingPunct="1">
              <a:lnSpc>
                <a:spcPct val="120000"/>
              </a:lnSpc>
              <a:spcBef>
                <a:spcPts val="500"/>
              </a:spcBef>
              <a:buFont typeface="Arial"/>
              <a:buNone/>
              <a:defRPr sz="2800" b="0" kern="1200">
                <a:solidFill>
                  <a:schemeClr val="tx1"/>
                </a:solidFill>
                <a:latin typeface="Century Gothic" charset="0"/>
                <a:ea typeface="Century Gothic" charset="0"/>
                <a:cs typeface="Century Gothic" charset="0"/>
              </a:defRPr>
            </a:lvl2pPr>
            <a:lvl3pPr marL="0" indent="0" algn="l" defTabSz="914400" rtl="0" eaLnBrk="1" latinLnBrk="0" hangingPunct="1">
              <a:lnSpc>
                <a:spcPct val="120000"/>
              </a:lnSpc>
              <a:spcBef>
                <a:spcPts val="500"/>
              </a:spcBef>
              <a:buFont typeface="Arial" charset="0"/>
              <a:buNone/>
              <a:defRPr sz="2800" b="1" i="0" kern="1200">
                <a:solidFill>
                  <a:schemeClr val="accent2">
                    <a:lumMod val="75000"/>
                  </a:schemeClr>
                </a:solidFill>
                <a:latin typeface="Century Gothic" charset="0"/>
                <a:ea typeface="Century Gothic" charset="0"/>
                <a:cs typeface="Century Gothic" charset="0"/>
              </a:defRPr>
            </a:lvl3pPr>
            <a:lvl4pPr marL="0" indent="0" algn="l" defTabSz="914400" rtl="0" eaLnBrk="1" latinLnBrk="0" hangingPunct="1">
              <a:lnSpc>
                <a:spcPct val="120000"/>
              </a:lnSpc>
              <a:spcBef>
                <a:spcPts val="500"/>
              </a:spcBef>
              <a:buFont typeface="Arial" charset="0"/>
              <a:buNone/>
              <a:defRPr sz="2800" b="1" i="0" kern="1200">
                <a:solidFill>
                  <a:schemeClr val="tx1">
                    <a:lumMod val="60000"/>
                    <a:lumOff val="40000"/>
                  </a:schemeClr>
                </a:solidFill>
                <a:latin typeface="Century Gothic" charset="0"/>
                <a:ea typeface="Century Gothic" charset="0"/>
                <a:cs typeface="Century Gothic" charset="0"/>
              </a:defRPr>
            </a:lvl4pPr>
            <a:lvl5pPr marL="0" indent="0" algn="l" defTabSz="914400" rtl="0" eaLnBrk="1" latinLnBrk="0" hangingPunct="1">
              <a:lnSpc>
                <a:spcPct val="120000"/>
              </a:lnSpc>
              <a:spcBef>
                <a:spcPts val="500"/>
              </a:spcBef>
              <a:buFont typeface="Arial" charset="0"/>
              <a:buNone/>
              <a:defRPr sz="2800" kern="1200">
                <a:solidFill>
                  <a:schemeClr val="tx1"/>
                </a:solidFill>
                <a:latin typeface="Century Gothic" charset="0"/>
                <a:ea typeface="Century Gothic" charset="0"/>
                <a:cs typeface="Century Gothic"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r" fontAlgn="auto">
              <a:spcAft>
                <a:spcPts val="0"/>
              </a:spcAft>
              <a:defRPr/>
            </a:pPr>
            <a:fld id="{053B1222-81AA-4543-88B1-5A41C633338E}" type="slidenum">
              <a:rPr lang="en-US" sz="800" b="0" i="0" smtClean="0">
                <a:solidFill>
                  <a:schemeClr val="bg1"/>
                </a:solidFill>
                <a:latin typeface="Century Gothic" panose="020B0502020202020204" pitchFamily="34" charset="0"/>
                <a:ea typeface="Century Gothic" charset="0"/>
                <a:cs typeface="Century Gothic" charset="0"/>
              </a:rPr>
              <a:pPr algn="r" fontAlgn="auto">
                <a:spcAft>
                  <a:spcPts val="0"/>
                </a:spcAft>
                <a:defRPr/>
              </a:pPr>
              <a:t>‹#›</a:t>
            </a:fld>
            <a:endParaRPr lang="en-US" sz="800" b="0" i="0" dirty="0">
              <a:solidFill>
                <a:schemeClr val="bg1"/>
              </a:solidFill>
              <a:latin typeface="Century Gothic" panose="020B0502020202020204" pitchFamily="34" charset="0"/>
              <a:ea typeface="Century Gothic" charset="0"/>
              <a:cs typeface="Century Gothic" charset="0"/>
            </a:endParaRPr>
          </a:p>
        </p:txBody>
      </p:sp>
    </p:spTree>
    <p:extLst>
      <p:ext uri="{BB962C8B-B14F-4D97-AF65-F5344CB8AC3E}">
        <p14:creationId xmlns:p14="http://schemas.microsoft.com/office/powerpoint/2010/main" val="13828753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 Slide">
    <p:bg>
      <p:bgPr>
        <a:solidFill>
          <a:srgbClr val="1B293C"/>
        </a:solidFill>
        <a:effectLst/>
      </p:bgPr>
    </p:bg>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F5CFE7B9-C789-D942-A846-9825A2A3E720}"/>
              </a:ext>
            </a:extLst>
          </p:cNvPr>
          <p:cNvPicPr>
            <a:picLocks noChangeAspect="1"/>
          </p:cNvPicPr>
          <p:nvPr userDrawn="1"/>
        </p:nvPicPr>
        <p:blipFill rotWithShape="1">
          <a:blip r:embed="rId2"/>
          <a:srcRect l="14123" t="8169" r="7437" b="8169"/>
          <a:stretch/>
        </p:blipFill>
        <p:spPr>
          <a:xfrm>
            <a:off x="2928255" y="0"/>
            <a:ext cx="7968344" cy="7315200"/>
          </a:xfrm>
          <a:prstGeom prst="rect">
            <a:avLst/>
          </a:prstGeom>
        </p:spPr>
      </p:pic>
      <p:sp>
        <p:nvSpPr>
          <p:cNvPr id="10" name="Title 1">
            <a:extLst>
              <a:ext uri="{FF2B5EF4-FFF2-40B4-BE49-F238E27FC236}">
                <a16:creationId xmlns:a16="http://schemas.microsoft.com/office/drawing/2014/main" id="{9771EE11-CF81-DF47-8408-563F1F7B5EB4}"/>
              </a:ext>
            </a:extLst>
          </p:cNvPr>
          <p:cNvSpPr>
            <a:spLocks noGrp="1"/>
          </p:cNvSpPr>
          <p:nvPr>
            <p:ph type="title" hasCustomPrompt="1"/>
          </p:nvPr>
        </p:nvSpPr>
        <p:spPr>
          <a:xfrm>
            <a:off x="3897085" y="1958824"/>
            <a:ext cx="6030685" cy="2917975"/>
          </a:xfrm>
        </p:spPr>
        <p:txBody>
          <a:bodyPr anchor="t">
            <a:normAutofit/>
          </a:bodyPr>
          <a:lstStyle>
            <a:lvl1pPr algn="ctr">
              <a:lnSpc>
                <a:spcPct val="110000"/>
              </a:lnSpc>
              <a:spcBef>
                <a:spcPts val="0"/>
              </a:spcBef>
              <a:defRPr sz="3200" b="0" i="1" cap="none" baseline="0">
                <a:solidFill>
                  <a:schemeClr val="bg1"/>
                </a:solidFill>
                <a:latin typeface="Century Gothic" panose="020B0502020202020204" pitchFamily="34" charset="0"/>
              </a:defRPr>
            </a:lvl1p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Nulla</a:t>
            </a:r>
            <a:r>
              <a:rPr lang="en-US" dirty="0"/>
              <a:t> </a:t>
            </a:r>
            <a:r>
              <a:rPr lang="en-US" dirty="0" err="1"/>
              <a:t>sollicitudin</a:t>
            </a:r>
            <a:r>
              <a:rPr lang="en-US" dirty="0"/>
              <a:t>, magna at </a:t>
            </a:r>
            <a:r>
              <a:rPr lang="en-US" dirty="0" err="1"/>
              <a:t>elementum</a:t>
            </a:r>
            <a:r>
              <a:rPr lang="en-US" dirty="0"/>
              <a:t> </a:t>
            </a:r>
            <a:r>
              <a:rPr lang="en-US" dirty="0" err="1"/>
              <a:t>commodo</a:t>
            </a:r>
            <a:r>
              <a:rPr lang="en-US" dirty="0"/>
              <a:t>, </a:t>
            </a:r>
            <a:r>
              <a:rPr lang="en-US" dirty="0" err="1"/>
              <a:t>justo</a:t>
            </a:r>
            <a:r>
              <a:rPr lang="en-US" dirty="0"/>
              <a:t> </a:t>
            </a:r>
            <a:r>
              <a:rPr lang="en-US" dirty="0" err="1"/>
              <a:t>orci</a:t>
            </a:r>
            <a:r>
              <a:rPr lang="en-US" dirty="0"/>
              <a:t> </a:t>
            </a:r>
            <a:r>
              <a:rPr lang="en-US" dirty="0" err="1"/>
              <a:t>rutrum</a:t>
            </a:r>
            <a:r>
              <a:rPr lang="en-US" dirty="0"/>
              <a:t> </a:t>
            </a:r>
            <a:r>
              <a:rPr lang="en-US" dirty="0" err="1"/>
              <a:t>metus</a:t>
            </a:r>
            <a:r>
              <a:rPr lang="en-US" dirty="0"/>
              <a:t>, </a:t>
            </a:r>
            <a:r>
              <a:rPr lang="en-US" dirty="0" err="1"/>
              <a:t>quis</a:t>
            </a:r>
            <a:r>
              <a:rPr lang="en-US" dirty="0"/>
              <a:t>.</a:t>
            </a:r>
          </a:p>
        </p:txBody>
      </p:sp>
      <p:sp>
        <p:nvSpPr>
          <p:cNvPr id="11" name="Text Placeholder 7">
            <a:extLst>
              <a:ext uri="{FF2B5EF4-FFF2-40B4-BE49-F238E27FC236}">
                <a16:creationId xmlns:a16="http://schemas.microsoft.com/office/drawing/2014/main" id="{D1323F3E-4172-4E48-97C8-F28521926706}"/>
              </a:ext>
            </a:extLst>
          </p:cNvPr>
          <p:cNvSpPr>
            <a:spLocks noGrp="1"/>
          </p:cNvSpPr>
          <p:nvPr>
            <p:ph type="body" sz="quarter" idx="11" hasCustomPrompt="1"/>
          </p:nvPr>
        </p:nvSpPr>
        <p:spPr>
          <a:xfrm>
            <a:off x="3897085" y="5077560"/>
            <a:ext cx="6030685" cy="361170"/>
          </a:xfrm>
          <a:prstGeom prst="rect">
            <a:avLst/>
          </a:prstGeom>
        </p:spPr>
        <p:txBody>
          <a:bodyPr anchor="t">
            <a:normAutofit/>
          </a:bodyPr>
          <a:lstStyle>
            <a:lvl1pPr marL="0" indent="0" algn="ctr">
              <a:buFont typeface="Arial" panose="020B0604020202020204" pitchFamily="34" charset="0"/>
              <a:buNone/>
              <a:defRPr sz="1600" b="1" i="0">
                <a:solidFill>
                  <a:schemeClr val="bg1"/>
                </a:solidFill>
                <a:latin typeface="Century Gothic" panose="020B0502020202020204" pitchFamily="34" charset="0"/>
              </a:defRPr>
            </a:lvl1pPr>
            <a:lvl2pPr marL="487607" indent="0">
              <a:buFont typeface="Arial" panose="020B0604020202020204" pitchFamily="34" charset="0"/>
              <a:buNone/>
              <a:defRPr/>
            </a:lvl2pPr>
            <a:lvl3pPr marL="975212" indent="0">
              <a:buFont typeface="Arial" panose="020B0604020202020204" pitchFamily="34" charset="0"/>
              <a:buNone/>
              <a:defRPr/>
            </a:lvl3pPr>
            <a:lvl4pPr marL="1462820" indent="0">
              <a:buFont typeface="Arial" panose="020B0604020202020204" pitchFamily="34" charset="0"/>
              <a:buNone/>
              <a:defRPr/>
            </a:lvl4pPr>
            <a:lvl5pPr marL="1950426" indent="0">
              <a:buFont typeface="Arial" panose="020B0604020202020204" pitchFamily="34" charset="0"/>
              <a:buNone/>
              <a:defRPr/>
            </a:lvl5pPr>
          </a:lstStyle>
          <a:p>
            <a:pPr lvl="0"/>
            <a:r>
              <a:rPr lang="en-US" dirty="0"/>
              <a:t>Insert Name</a:t>
            </a:r>
          </a:p>
        </p:txBody>
      </p:sp>
      <p:pic>
        <p:nvPicPr>
          <p:cNvPr id="8" name="Picture 7" descr="A close up of a logo&#10;&#10;Description automatically generated">
            <a:extLst>
              <a:ext uri="{FF2B5EF4-FFF2-40B4-BE49-F238E27FC236}">
                <a16:creationId xmlns:a16="http://schemas.microsoft.com/office/drawing/2014/main" id="{91AC40D7-9147-DF40-891B-B2FF00F7898C}"/>
              </a:ext>
            </a:extLst>
          </p:cNvPr>
          <p:cNvPicPr>
            <a:picLocks noChangeAspect="1"/>
          </p:cNvPicPr>
          <p:nvPr userDrawn="1"/>
        </p:nvPicPr>
        <p:blipFill>
          <a:blip r:embed="rId3"/>
          <a:stretch>
            <a:fillRect/>
          </a:stretch>
        </p:blipFill>
        <p:spPr>
          <a:xfrm>
            <a:off x="6286045" y="724637"/>
            <a:ext cx="1252764" cy="1009690"/>
          </a:xfrm>
          <a:prstGeom prst="rect">
            <a:avLst/>
          </a:prstGeom>
        </p:spPr>
      </p:pic>
      <p:sp>
        <p:nvSpPr>
          <p:cNvPr id="12" name="Text Placeholder 7">
            <a:extLst>
              <a:ext uri="{FF2B5EF4-FFF2-40B4-BE49-F238E27FC236}">
                <a16:creationId xmlns:a16="http://schemas.microsoft.com/office/drawing/2014/main" id="{37422EB2-A2F7-3845-8EC5-896AB675C8EA}"/>
              </a:ext>
            </a:extLst>
          </p:cNvPr>
          <p:cNvSpPr>
            <a:spLocks noGrp="1"/>
          </p:cNvSpPr>
          <p:nvPr>
            <p:ph type="body" sz="quarter" idx="12" hasCustomPrompt="1"/>
          </p:nvPr>
        </p:nvSpPr>
        <p:spPr>
          <a:xfrm>
            <a:off x="3897085" y="5438730"/>
            <a:ext cx="6030685" cy="361170"/>
          </a:xfrm>
          <a:prstGeom prst="rect">
            <a:avLst/>
          </a:prstGeom>
        </p:spPr>
        <p:txBody>
          <a:bodyPr anchor="t">
            <a:noAutofit/>
          </a:bodyPr>
          <a:lstStyle>
            <a:lvl1pPr marL="0" indent="0" algn="ctr">
              <a:buFont typeface="Arial" panose="020B0604020202020204" pitchFamily="34" charset="0"/>
              <a:buNone/>
              <a:defRPr sz="1400" b="0" i="0">
                <a:solidFill>
                  <a:schemeClr val="bg1"/>
                </a:solidFill>
                <a:latin typeface="Century Gothic" panose="020B0502020202020204" pitchFamily="34" charset="0"/>
              </a:defRPr>
            </a:lvl1pPr>
            <a:lvl2pPr marL="487607" indent="0">
              <a:buFont typeface="Arial" panose="020B0604020202020204" pitchFamily="34" charset="0"/>
              <a:buNone/>
              <a:defRPr/>
            </a:lvl2pPr>
            <a:lvl3pPr marL="975212" indent="0">
              <a:buFont typeface="Arial" panose="020B0604020202020204" pitchFamily="34" charset="0"/>
              <a:buNone/>
              <a:defRPr/>
            </a:lvl3pPr>
            <a:lvl4pPr marL="1462820" indent="0">
              <a:buFont typeface="Arial" panose="020B0604020202020204" pitchFamily="34" charset="0"/>
              <a:buNone/>
              <a:defRPr/>
            </a:lvl4pPr>
            <a:lvl5pPr marL="1950426" indent="0">
              <a:buFont typeface="Arial" panose="020B0604020202020204" pitchFamily="34" charset="0"/>
              <a:buNone/>
              <a:defRPr/>
            </a:lvl5pPr>
          </a:lstStyle>
          <a:p>
            <a:pPr lvl="0"/>
            <a:r>
              <a:rPr lang="en-US" dirty="0"/>
              <a:t>Insert Title</a:t>
            </a:r>
          </a:p>
        </p:txBody>
      </p:sp>
      <p:sp>
        <p:nvSpPr>
          <p:cNvPr id="16" name="Footer Placeholder 4">
            <a:extLst>
              <a:ext uri="{FF2B5EF4-FFF2-40B4-BE49-F238E27FC236}">
                <a16:creationId xmlns:a16="http://schemas.microsoft.com/office/drawing/2014/main" id="{37B17125-2C38-F444-8A8D-A8CBDFE709E0}"/>
              </a:ext>
            </a:extLst>
          </p:cNvPr>
          <p:cNvSpPr txBox="1">
            <a:spLocks/>
          </p:cNvSpPr>
          <p:nvPr userDrawn="1"/>
        </p:nvSpPr>
        <p:spPr>
          <a:xfrm>
            <a:off x="159605" y="6820195"/>
            <a:ext cx="3010077" cy="389467"/>
          </a:xfrm>
          <a:prstGeom prst="rect">
            <a:avLst/>
          </a:prstGeom>
        </p:spPr>
        <p:txBody>
          <a:bodyPr vert="horz" lIns="97536" tIns="48768" rIns="97536" bIns="48768" rtlCol="0" anchor="ctr"/>
          <a:lstStyle>
            <a:defPPr>
              <a:defRPr lang="en-US"/>
            </a:defPPr>
            <a:lvl1pPr marL="0" algn="l" defTabSz="1404518" rtl="0" eaLnBrk="1" latinLnBrk="0" hangingPunct="1">
              <a:defRPr sz="800" kern="1200">
                <a:solidFill>
                  <a:schemeClr val="bg1">
                    <a:lumMod val="75000"/>
                  </a:schemeClr>
                </a:solidFill>
                <a:latin typeface="+mj-lt"/>
                <a:ea typeface="+mn-ea"/>
                <a:cs typeface="+mn-cs"/>
              </a:defRPr>
            </a:lvl1pPr>
            <a:lvl2pPr marL="702259" algn="l" defTabSz="1404518" rtl="0" eaLnBrk="1" latinLnBrk="0" hangingPunct="1">
              <a:defRPr sz="2765" kern="1200">
                <a:solidFill>
                  <a:schemeClr val="tx1"/>
                </a:solidFill>
                <a:latin typeface="+mn-lt"/>
                <a:ea typeface="+mn-ea"/>
                <a:cs typeface="+mn-cs"/>
              </a:defRPr>
            </a:lvl2pPr>
            <a:lvl3pPr marL="1404518" algn="l" defTabSz="1404518" rtl="0" eaLnBrk="1" latinLnBrk="0" hangingPunct="1">
              <a:defRPr sz="2765" kern="1200">
                <a:solidFill>
                  <a:schemeClr val="tx1"/>
                </a:solidFill>
                <a:latin typeface="+mn-lt"/>
                <a:ea typeface="+mn-ea"/>
                <a:cs typeface="+mn-cs"/>
              </a:defRPr>
            </a:lvl3pPr>
            <a:lvl4pPr marL="2106778" algn="l" defTabSz="1404518" rtl="0" eaLnBrk="1" latinLnBrk="0" hangingPunct="1">
              <a:defRPr sz="2765" kern="1200">
                <a:solidFill>
                  <a:schemeClr val="tx1"/>
                </a:solidFill>
                <a:latin typeface="+mn-lt"/>
                <a:ea typeface="+mn-ea"/>
                <a:cs typeface="+mn-cs"/>
              </a:defRPr>
            </a:lvl4pPr>
            <a:lvl5pPr marL="2809037" algn="l" defTabSz="1404518" rtl="0" eaLnBrk="1" latinLnBrk="0" hangingPunct="1">
              <a:defRPr sz="2765" kern="1200">
                <a:solidFill>
                  <a:schemeClr val="tx1"/>
                </a:solidFill>
                <a:latin typeface="+mn-lt"/>
                <a:ea typeface="+mn-ea"/>
                <a:cs typeface="+mn-cs"/>
              </a:defRPr>
            </a:lvl5pPr>
            <a:lvl6pPr marL="3511296" algn="l" defTabSz="1404518" rtl="0" eaLnBrk="1" latinLnBrk="0" hangingPunct="1">
              <a:defRPr sz="2765" kern="1200">
                <a:solidFill>
                  <a:schemeClr val="tx1"/>
                </a:solidFill>
                <a:latin typeface="+mn-lt"/>
                <a:ea typeface="+mn-ea"/>
                <a:cs typeface="+mn-cs"/>
              </a:defRPr>
            </a:lvl6pPr>
            <a:lvl7pPr marL="4213555" algn="l" defTabSz="1404518" rtl="0" eaLnBrk="1" latinLnBrk="0" hangingPunct="1">
              <a:defRPr sz="2765" kern="1200">
                <a:solidFill>
                  <a:schemeClr val="tx1"/>
                </a:solidFill>
                <a:latin typeface="+mn-lt"/>
                <a:ea typeface="+mn-ea"/>
                <a:cs typeface="+mn-cs"/>
              </a:defRPr>
            </a:lvl7pPr>
            <a:lvl8pPr marL="4915814" algn="l" defTabSz="1404518" rtl="0" eaLnBrk="1" latinLnBrk="0" hangingPunct="1">
              <a:defRPr sz="2765" kern="1200">
                <a:solidFill>
                  <a:schemeClr val="tx1"/>
                </a:solidFill>
                <a:latin typeface="+mn-lt"/>
                <a:ea typeface="+mn-ea"/>
                <a:cs typeface="+mn-cs"/>
              </a:defRPr>
            </a:lvl8pPr>
            <a:lvl9pPr marL="5618074" algn="l" defTabSz="1404518" rtl="0" eaLnBrk="1" latinLnBrk="0" hangingPunct="1">
              <a:defRPr sz="2765" kern="1200">
                <a:solidFill>
                  <a:schemeClr val="tx1"/>
                </a:solidFill>
                <a:latin typeface="+mn-lt"/>
                <a:ea typeface="+mn-ea"/>
                <a:cs typeface="+mn-cs"/>
              </a:defRPr>
            </a:lvl9pPr>
          </a:lstStyle>
          <a:p>
            <a:r>
              <a:rPr lang="de-DE" sz="853" b="0" i="0" dirty="0">
                <a:solidFill>
                  <a:srgbClr val="595F70"/>
                </a:solidFill>
                <a:latin typeface="Avenir Next LT Pro Light" panose="020B0403020202020204" pitchFamily="34" charset="77"/>
              </a:rPr>
              <a:t>© </a:t>
            </a:r>
            <a:r>
              <a:rPr lang="en-US" sz="853" b="0" i="0" dirty="0">
                <a:solidFill>
                  <a:srgbClr val="595F70"/>
                </a:solidFill>
                <a:latin typeface="Avenir Next LT Pro Light" panose="020B0403020202020204" pitchFamily="34" charset="77"/>
              </a:rPr>
              <a:t>Copyright 2020 Quest Analytics. All Rights Reserved.</a:t>
            </a:r>
          </a:p>
        </p:txBody>
      </p:sp>
      <p:sp>
        <p:nvSpPr>
          <p:cNvPr id="13" name="Text Placeholder 25">
            <a:extLst>
              <a:ext uri="{FF2B5EF4-FFF2-40B4-BE49-F238E27FC236}">
                <a16:creationId xmlns:a16="http://schemas.microsoft.com/office/drawing/2014/main" id="{5FF8B4C0-3180-E64D-9EB9-74A6EFB64BF5}"/>
              </a:ext>
            </a:extLst>
          </p:cNvPr>
          <p:cNvSpPr txBox="1">
            <a:spLocks/>
          </p:cNvSpPr>
          <p:nvPr userDrawn="1"/>
        </p:nvSpPr>
        <p:spPr>
          <a:xfrm>
            <a:off x="11684723" y="6883026"/>
            <a:ext cx="1146048" cy="382919"/>
          </a:xfrm>
          <a:prstGeom prst="rect">
            <a:avLst/>
          </a:prstGeom>
        </p:spPr>
        <p:txBody>
          <a:bodyPr anchor="ctr"/>
          <a:lstStyle>
            <a:lvl1pPr marL="0" indent="0" algn="ctr" defTabSz="914400" rtl="0" eaLnBrk="1" latinLnBrk="0" hangingPunct="1">
              <a:lnSpc>
                <a:spcPct val="90000"/>
              </a:lnSpc>
              <a:spcBef>
                <a:spcPts val="1000"/>
              </a:spcBef>
              <a:buFont typeface="Arial"/>
              <a:buNone/>
              <a:defRPr sz="1200" b="0" kern="1200" spc="0">
                <a:solidFill>
                  <a:schemeClr val="tx1"/>
                </a:solidFill>
                <a:latin typeface="Georgia" charset="0"/>
                <a:ea typeface="Georgia" charset="0"/>
                <a:cs typeface="Georgia" charset="0"/>
              </a:defRPr>
            </a:lvl1pPr>
            <a:lvl2pPr marL="0" indent="0" algn="l" defTabSz="914400" rtl="0" eaLnBrk="1" latinLnBrk="0" hangingPunct="1">
              <a:lnSpc>
                <a:spcPct val="120000"/>
              </a:lnSpc>
              <a:spcBef>
                <a:spcPts val="500"/>
              </a:spcBef>
              <a:buFont typeface="Arial"/>
              <a:buNone/>
              <a:defRPr sz="2800" b="0" kern="1200">
                <a:solidFill>
                  <a:schemeClr val="tx1"/>
                </a:solidFill>
                <a:latin typeface="Century Gothic" charset="0"/>
                <a:ea typeface="Century Gothic" charset="0"/>
                <a:cs typeface="Century Gothic" charset="0"/>
              </a:defRPr>
            </a:lvl2pPr>
            <a:lvl3pPr marL="0" indent="0" algn="l" defTabSz="914400" rtl="0" eaLnBrk="1" latinLnBrk="0" hangingPunct="1">
              <a:lnSpc>
                <a:spcPct val="120000"/>
              </a:lnSpc>
              <a:spcBef>
                <a:spcPts val="500"/>
              </a:spcBef>
              <a:buFont typeface="Arial" charset="0"/>
              <a:buNone/>
              <a:defRPr sz="2800" b="1" i="0" kern="1200">
                <a:solidFill>
                  <a:schemeClr val="accent2">
                    <a:lumMod val="75000"/>
                  </a:schemeClr>
                </a:solidFill>
                <a:latin typeface="Century Gothic" charset="0"/>
                <a:ea typeface="Century Gothic" charset="0"/>
                <a:cs typeface="Century Gothic" charset="0"/>
              </a:defRPr>
            </a:lvl3pPr>
            <a:lvl4pPr marL="0" indent="0" algn="l" defTabSz="914400" rtl="0" eaLnBrk="1" latinLnBrk="0" hangingPunct="1">
              <a:lnSpc>
                <a:spcPct val="120000"/>
              </a:lnSpc>
              <a:spcBef>
                <a:spcPts val="500"/>
              </a:spcBef>
              <a:buFont typeface="Arial" charset="0"/>
              <a:buNone/>
              <a:defRPr sz="2800" b="1" i="0" kern="1200">
                <a:solidFill>
                  <a:schemeClr val="tx1">
                    <a:lumMod val="60000"/>
                    <a:lumOff val="40000"/>
                  </a:schemeClr>
                </a:solidFill>
                <a:latin typeface="Century Gothic" charset="0"/>
                <a:ea typeface="Century Gothic" charset="0"/>
                <a:cs typeface="Century Gothic" charset="0"/>
              </a:defRPr>
            </a:lvl4pPr>
            <a:lvl5pPr marL="0" indent="0" algn="l" defTabSz="914400" rtl="0" eaLnBrk="1" latinLnBrk="0" hangingPunct="1">
              <a:lnSpc>
                <a:spcPct val="120000"/>
              </a:lnSpc>
              <a:spcBef>
                <a:spcPts val="500"/>
              </a:spcBef>
              <a:buFont typeface="Arial" charset="0"/>
              <a:buNone/>
              <a:defRPr sz="2800" kern="1200">
                <a:solidFill>
                  <a:schemeClr val="tx1"/>
                </a:solidFill>
                <a:latin typeface="Century Gothic" charset="0"/>
                <a:ea typeface="Century Gothic" charset="0"/>
                <a:cs typeface="Century Gothic"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r" fontAlgn="auto">
              <a:spcAft>
                <a:spcPts val="0"/>
              </a:spcAft>
              <a:defRPr/>
            </a:pPr>
            <a:fld id="{053B1222-81AA-4543-88B1-5A41C633338E}" type="slidenum">
              <a:rPr lang="en-US" sz="800" b="0" i="0" smtClean="0">
                <a:solidFill>
                  <a:srgbClr val="595F70"/>
                </a:solidFill>
                <a:latin typeface="Century Gothic" panose="020B0502020202020204" pitchFamily="34" charset="0"/>
                <a:ea typeface="Century Gothic" charset="0"/>
                <a:cs typeface="Century Gothic" charset="0"/>
              </a:rPr>
              <a:pPr algn="r" fontAlgn="auto">
                <a:spcAft>
                  <a:spcPts val="0"/>
                </a:spcAft>
                <a:defRPr/>
              </a:pPr>
              <a:t>‹#›</a:t>
            </a:fld>
            <a:endParaRPr lang="en-US" sz="800" b="0" i="0" dirty="0">
              <a:solidFill>
                <a:srgbClr val="595F70"/>
              </a:solidFill>
              <a:latin typeface="Century Gothic" panose="020B0502020202020204" pitchFamily="34" charset="0"/>
              <a:ea typeface="Century Gothic" charset="0"/>
              <a:cs typeface="Century Gothic" charset="0"/>
            </a:endParaRPr>
          </a:p>
        </p:txBody>
      </p:sp>
      <p:pic>
        <p:nvPicPr>
          <p:cNvPr id="15" name="Graphic 14">
            <a:extLst>
              <a:ext uri="{FF2B5EF4-FFF2-40B4-BE49-F238E27FC236}">
                <a16:creationId xmlns:a16="http://schemas.microsoft.com/office/drawing/2014/main" id="{FD765053-20BF-4144-8D83-81F1C7B81E9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51166" t="9328" r="1" b="11608"/>
          <a:stretch/>
        </p:blipFill>
        <p:spPr>
          <a:xfrm rot="16200000">
            <a:off x="4921797" y="-767802"/>
            <a:ext cx="3161202" cy="13004802"/>
          </a:xfrm>
          <a:prstGeom prst="rect">
            <a:avLst/>
          </a:prstGeom>
        </p:spPr>
      </p:pic>
    </p:spTree>
    <p:extLst>
      <p:ext uri="{BB962C8B-B14F-4D97-AF65-F5344CB8AC3E}">
        <p14:creationId xmlns:p14="http://schemas.microsoft.com/office/powerpoint/2010/main" val="8022528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eature Slide v01">
    <p:spTree>
      <p:nvGrpSpPr>
        <p:cNvPr id="1" name=""/>
        <p:cNvGrpSpPr/>
        <p:nvPr/>
      </p:nvGrpSpPr>
      <p:grpSpPr>
        <a:xfrm>
          <a:off x="0" y="0"/>
          <a:ext cx="0" cy="0"/>
          <a:chOff x="0" y="0"/>
          <a:chExt cx="0" cy="0"/>
        </a:xfrm>
      </p:grpSpPr>
      <p:pic>
        <p:nvPicPr>
          <p:cNvPr id="10" name="Picture 9" descr="A person sitting on a table&#10;&#10;Description automatically generated">
            <a:extLst>
              <a:ext uri="{FF2B5EF4-FFF2-40B4-BE49-F238E27FC236}">
                <a16:creationId xmlns:a16="http://schemas.microsoft.com/office/drawing/2014/main" id="{C5CB80C1-B060-A643-AF10-B86131AEAAF1}"/>
              </a:ext>
            </a:extLst>
          </p:cNvPr>
          <p:cNvPicPr>
            <a:picLocks noChangeAspect="1"/>
          </p:cNvPicPr>
          <p:nvPr userDrawn="1"/>
        </p:nvPicPr>
        <p:blipFill>
          <a:blip r:embed="rId2"/>
          <a:stretch>
            <a:fillRect/>
          </a:stretch>
        </p:blipFill>
        <p:spPr>
          <a:xfrm>
            <a:off x="1" y="-8717"/>
            <a:ext cx="13004800" cy="7323917"/>
          </a:xfrm>
          <a:prstGeom prst="rect">
            <a:avLst/>
          </a:prstGeom>
        </p:spPr>
      </p:pic>
      <p:sp>
        <p:nvSpPr>
          <p:cNvPr id="12" name="Title 1">
            <a:extLst>
              <a:ext uri="{FF2B5EF4-FFF2-40B4-BE49-F238E27FC236}">
                <a16:creationId xmlns:a16="http://schemas.microsoft.com/office/drawing/2014/main" id="{DF99E319-8979-104C-B4A7-A26562D205AE}"/>
              </a:ext>
            </a:extLst>
          </p:cNvPr>
          <p:cNvSpPr>
            <a:spLocks noGrp="1"/>
          </p:cNvSpPr>
          <p:nvPr>
            <p:ph type="title" hasCustomPrompt="1"/>
          </p:nvPr>
        </p:nvSpPr>
        <p:spPr>
          <a:xfrm>
            <a:off x="360267" y="522276"/>
            <a:ext cx="5882877" cy="1964606"/>
          </a:xfrm>
        </p:spPr>
        <p:txBody>
          <a:bodyPr anchor="b">
            <a:normAutofit/>
          </a:bodyPr>
          <a:lstStyle>
            <a:lvl1pPr>
              <a:defRPr sz="3200" b="0" i="0" cap="none" baseline="0">
                <a:solidFill>
                  <a:schemeClr val="accent1"/>
                </a:solidFill>
                <a:latin typeface="Century Gothic" panose="020B0502020202020204" pitchFamily="34" charset="0"/>
              </a:defRPr>
            </a:lvl1pPr>
          </a:lstStyle>
          <a:p>
            <a:r>
              <a:rPr lang="en-US" dirty="0"/>
              <a:t>Lorem ipsum dolor sit</a:t>
            </a:r>
          </a:p>
        </p:txBody>
      </p:sp>
      <p:sp>
        <p:nvSpPr>
          <p:cNvPr id="14" name="Text Placeholder 7">
            <a:extLst>
              <a:ext uri="{FF2B5EF4-FFF2-40B4-BE49-F238E27FC236}">
                <a16:creationId xmlns:a16="http://schemas.microsoft.com/office/drawing/2014/main" id="{190AB85A-A0E6-C34C-A142-D8C704D71B02}"/>
              </a:ext>
            </a:extLst>
          </p:cNvPr>
          <p:cNvSpPr>
            <a:spLocks noGrp="1"/>
          </p:cNvSpPr>
          <p:nvPr>
            <p:ph type="body" sz="quarter" idx="11" hasCustomPrompt="1"/>
          </p:nvPr>
        </p:nvSpPr>
        <p:spPr>
          <a:xfrm>
            <a:off x="360266" y="2667014"/>
            <a:ext cx="5914410" cy="2329390"/>
          </a:xfrm>
          <a:prstGeom prst="rect">
            <a:avLst/>
          </a:prstGeom>
        </p:spPr>
        <p:txBody>
          <a:bodyPr anchor="t">
            <a:normAutofit/>
          </a:bodyPr>
          <a:lstStyle>
            <a:lvl1pPr marL="0" indent="0">
              <a:buFont typeface="Arial" panose="020B0604020202020204" pitchFamily="34" charset="0"/>
              <a:buNone/>
              <a:defRPr sz="2000" b="0" i="0">
                <a:solidFill>
                  <a:schemeClr val="tx1"/>
                </a:solidFill>
                <a:latin typeface="Century Gothic" panose="020B0502020202020204" pitchFamily="34" charset="0"/>
              </a:defRPr>
            </a:lvl1pPr>
            <a:lvl2pPr marL="487607" indent="0">
              <a:buFont typeface="Arial" panose="020B0604020202020204" pitchFamily="34" charset="0"/>
              <a:buNone/>
              <a:defRPr/>
            </a:lvl2pPr>
            <a:lvl3pPr marL="975212" indent="0">
              <a:buFont typeface="Arial" panose="020B0604020202020204" pitchFamily="34" charset="0"/>
              <a:buNone/>
              <a:defRPr/>
            </a:lvl3pPr>
            <a:lvl4pPr marL="1462820" indent="0">
              <a:buFont typeface="Arial" panose="020B0604020202020204" pitchFamily="34" charset="0"/>
              <a:buNone/>
              <a:defRPr/>
            </a:lvl4pPr>
            <a:lvl5pPr marL="1950426" indent="0">
              <a:buFont typeface="Arial" panose="020B0604020202020204" pitchFamily="34" charse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malesuada</a:t>
            </a:r>
            <a:r>
              <a:rPr lang="en-US" dirty="0"/>
              <a:t> </a:t>
            </a:r>
            <a:r>
              <a:rPr lang="en-US" dirty="0" err="1"/>
              <a:t>dapibus</a:t>
            </a:r>
            <a:r>
              <a:rPr lang="en-US" dirty="0"/>
              <a:t> </a:t>
            </a:r>
            <a:r>
              <a:rPr lang="en-US" dirty="0" err="1"/>
              <a:t>mauris</a:t>
            </a:r>
            <a:r>
              <a:rPr lang="en-US" dirty="0"/>
              <a:t> </a:t>
            </a:r>
            <a:r>
              <a:rPr lang="en-US" dirty="0" err="1"/>
              <a:t>eleifend</a:t>
            </a:r>
            <a:r>
              <a:rPr lang="en-US" dirty="0"/>
              <a:t> </a:t>
            </a:r>
            <a:r>
              <a:rPr lang="en-US" dirty="0" err="1"/>
              <a:t>fringilla</a:t>
            </a:r>
            <a:r>
              <a:rPr lang="en-US" dirty="0"/>
              <a:t>. Ut sed ligula </a:t>
            </a:r>
            <a:r>
              <a:rPr lang="en-US" dirty="0" err="1"/>
              <a:t>interdum</a:t>
            </a:r>
            <a:r>
              <a:rPr lang="en-US" dirty="0"/>
              <a:t>, </a:t>
            </a:r>
            <a:r>
              <a:rPr lang="en-US" dirty="0" err="1"/>
              <a:t>auctor</a:t>
            </a:r>
            <a:r>
              <a:rPr lang="en-US" dirty="0"/>
              <a:t> ligula </a:t>
            </a:r>
            <a:r>
              <a:rPr lang="en-US" dirty="0" err="1"/>
              <a:t>eget</a:t>
            </a:r>
            <a:r>
              <a:rPr lang="en-US" dirty="0"/>
              <a:t>.</a:t>
            </a:r>
          </a:p>
        </p:txBody>
      </p:sp>
      <p:pic>
        <p:nvPicPr>
          <p:cNvPr id="18" name="Picture 17" descr="A close up of a logo&#10;&#10;Description automatically generated">
            <a:extLst>
              <a:ext uri="{FF2B5EF4-FFF2-40B4-BE49-F238E27FC236}">
                <a16:creationId xmlns:a16="http://schemas.microsoft.com/office/drawing/2014/main" id="{754E77B0-0F60-5B41-BB9A-E22196DC2DFA}"/>
              </a:ext>
            </a:extLst>
          </p:cNvPr>
          <p:cNvPicPr>
            <a:picLocks noChangeAspect="1"/>
          </p:cNvPicPr>
          <p:nvPr userDrawn="1"/>
        </p:nvPicPr>
        <p:blipFill rotWithShape="1">
          <a:blip r:embed="rId3"/>
          <a:srcRect l="8440" t="57368"/>
          <a:stretch/>
        </p:blipFill>
        <p:spPr>
          <a:xfrm>
            <a:off x="0" y="0"/>
            <a:ext cx="4621428" cy="2093748"/>
          </a:xfrm>
          <a:prstGeom prst="rect">
            <a:avLst/>
          </a:prstGeom>
        </p:spPr>
      </p:pic>
      <p:sp>
        <p:nvSpPr>
          <p:cNvPr id="19" name="Footer Placeholder 4">
            <a:extLst>
              <a:ext uri="{FF2B5EF4-FFF2-40B4-BE49-F238E27FC236}">
                <a16:creationId xmlns:a16="http://schemas.microsoft.com/office/drawing/2014/main" id="{FBABDD87-860C-554A-A7A4-BB74A424DB65}"/>
              </a:ext>
            </a:extLst>
          </p:cNvPr>
          <p:cNvSpPr txBox="1">
            <a:spLocks/>
          </p:cNvSpPr>
          <p:nvPr userDrawn="1"/>
        </p:nvSpPr>
        <p:spPr>
          <a:xfrm>
            <a:off x="159605" y="6820195"/>
            <a:ext cx="3010077" cy="389467"/>
          </a:xfrm>
          <a:prstGeom prst="rect">
            <a:avLst/>
          </a:prstGeom>
        </p:spPr>
        <p:txBody>
          <a:bodyPr vert="horz" lIns="97536" tIns="48768" rIns="97536" bIns="48768" rtlCol="0" anchor="ctr"/>
          <a:lstStyle>
            <a:defPPr>
              <a:defRPr lang="en-US"/>
            </a:defPPr>
            <a:lvl1pPr marL="0" algn="l" defTabSz="1404518" rtl="0" eaLnBrk="1" latinLnBrk="0" hangingPunct="1">
              <a:defRPr sz="800" kern="1200">
                <a:solidFill>
                  <a:schemeClr val="bg1">
                    <a:lumMod val="75000"/>
                  </a:schemeClr>
                </a:solidFill>
                <a:latin typeface="+mj-lt"/>
                <a:ea typeface="+mn-ea"/>
                <a:cs typeface="+mn-cs"/>
              </a:defRPr>
            </a:lvl1pPr>
            <a:lvl2pPr marL="702259" algn="l" defTabSz="1404518" rtl="0" eaLnBrk="1" latinLnBrk="0" hangingPunct="1">
              <a:defRPr sz="2765" kern="1200">
                <a:solidFill>
                  <a:schemeClr val="tx1"/>
                </a:solidFill>
                <a:latin typeface="+mn-lt"/>
                <a:ea typeface="+mn-ea"/>
                <a:cs typeface="+mn-cs"/>
              </a:defRPr>
            </a:lvl2pPr>
            <a:lvl3pPr marL="1404518" algn="l" defTabSz="1404518" rtl="0" eaLnBrk="1" latinLnBrk="0" hangingPunct="1">
              <a:defRPr sz="2765" kern="1200">
                <a:solidFill>
                  <a:schemeClr val="tx1"/>
                </a:solidFill>
                <a:latin typeface="+mn-lt"/>
                <a:ea typeface="+mn-ea"/>
                <a:cs typeface="+mn-cs"/>
              </a:defRPr>
            </a:lvl3pPr>
            <a:lvl4pPr marL="2106778" algn="l" defTabSz="1404518" rtl="0" eaLnBrk="1" latinLnBrk="0" hangingPunct="1">
              <a:defRPr sz="2765" kern="1200">
                <a:solidFill>
                  <a:schemeClr val="tx1"/>
                </a:solidFill>
                <a:latin typeface="+mn-lt"/>
                <a:ea typeface="+mn-ea"/>
                <a:cs typeface="+mn-cs"/>
              </a:defRPr>
            </a:lvl4pPr>
            <a:lvl5pPr marL="2809037" algn="l" defTabSz="1404518" rtl="0" eaLnBrk="1" latinLnBrk="0" hangingPunct="1">
              <a:defRPr sz="2765" kern="1200">
                <a:solidFill>
                  <a:schemeClr val="tx1"/>
                </a:solidFill>
                <a:latin typeface="+mn-lt"/>
                <a:ea typeface="+mn-ea"/>
                <a:cs typeface="+mn-cs"/>
              </a:defRPr>
            </a:lvl5pPr>
            <a:lvl6pPr marL="3511296" algn="l" defTabSz="1404518" rtl="0" eaLnBrk="1" latinLnBrk="0" hangingPunct="1">
              <a:defRPr sz="2765" kern="1200">
                <a:solidFill>
                  <a:schemeClr val="tx1"/>
                </a:solidFill>
                <a:latin typeface="+mn-lt"/>
                <a:ea typeface="+mn-ea"/>
                <a:cs typeface="+mn-cs"/>
              </a:defRPr>
            </a:lvl6pPr>
            <a:lvl7pPr marL="4213555" algn="l" defTabSz="1404518" rtl="0" eaLnBrk="1" latinLnBrk="0" hangingPunct="1">
              <a:defRPr sz="2765" kern="1200">
                <a:solidFill>
                  <a:schemeClr val="tx1"/>
                </a:solidFill>
                <a:latin typeface="+mn-lt"/>
                <a:ea typeface="+mn-ea"/>
                <a:cs typeface="+mn-cs"/>
              </a:defRPr>
            </a:lvl7pPr>
            <a:lvl8pPr marL="4915814" algn="l" defTabSz="1404518" rtl="0" eaLnBrk="1" latinLnBrk="0" hangingPunct="1">
              <a:defRPr sz="2765" kern="1200">
                <a:solidFill>
                  <a:schemeClr val="tx1"/>
                </a:solidFill>
                <a:latin typeface="+mn-lt"/>
                <a:ea typeface="+mn-ea"/>
                <a:cs typeface="+mn-cs"/>
              </a:defRPr>
            </a:lvl8pPr>
            <a:lvl9pPr marL="5618074" algn="l" defTabSz="1404518" rtl="0" eaLnBrk="1" latinLnBrk="0" hangingPunct="1">
              <a:defRPr sz="2765" kern="1200">
                <a:solidFill>
                  <a:schemeClr val="tx1"/>
                </a:solidFill>
                <a:latin typeface="+mn-lt"/>
                <a:ea typeface="+mn-ea"/>
                <a:cs typeface="+mn-cs"/>
              </a:defRPr>
            </a:lvl9pPr>
          </a:lstStyle>
          <a:p>
            <a:r>
              <a:rPr lang="de-DE" sz="853" b="0" i="0" dirty="0">
                <a:solidFill>
                  <a:srgbClr val="595F70"/>
                </a:solidFill>
                <a:latin typeface="Avenir Next LT Pro Light" panose="020B0403020202020204" pitchFamily="34" charset="77"/>
              </a:rPr>
              <a:t>© </a:t>
            </a:r>
            <a:r>
              <a:rPr lang="en-US" sz="853" b="0" i="0" dirty="0">
                <a:solidFill>
                  <a:srgbClr val="595F70"/>
                </a:solidFill>
                <a:latin typeface="Avenir Next LT Pro Light" panose="020B0403020202020204" pitchFamily="34" charset="77"/>
              </a:rPr>
              <a:t>Copyright 2020 Quest Analytics. All Rights Reserved.</a:t>
            </a:r>
          </a:p>
        </p:txBody>
      </p:sp>
      <p:sp>
        <p:nvSpPr>
          <p:cNvPr id="8" name="Text Placeholder 25">
            <a:extLst>
              <a:ext uri="{FF2B5EF4-FFF2-40B4-BE49-F238E27FC236}">
                <a16:creationId xmlns:a16="http://schemas.microsoft.com/office/drawing/2014/main" id="{658B8FDB-437D-FF41-BE1C-8C89B6376398}"/>
              </a:ext>
            </a:extLst>
          </p:cNvPr>
          <p:cNvSpPr txBox="1">
            <a:spLocks/>
          </p:cNvSpPr>
          <p:nvPr userDrawn="1"/>
        </p:nvSpPr>
        <p:spPr>
          <a:xfrm>
            <a:off x="11684723" y="6883026"/>
            <a:ext cx="1146048" cy="382919"/>
          </a:xfrm>
          <a:prstGeom prst="rect">
            <a:avLst/>
          </a:prstGeom>
        </p:spPr>
        <p:txBody>
          <a:bodyPr anchor="ctr"/>
          <a:lstStyle>
            <a:lvl1pPr marL="0" indent="0" algn="ctr" defTabSz="914400" rtl="0" eaLnBrk="1" latinLnBrk="0" hangingPunct="1">
              <a:lnSpc>
                <a:spcPct val="90000"/>
              </a:lnSpc>
              <a:spcBef>
                <a:spcPts val="1000"/>
              </a:spcBef>
              <a:buFont typeface="Arial"/>
              <a:buNone/>
              <a:defRPr sz="1200" b="0" kern="1200" spc="0">
                <a:solidFill>
                  <a:schemeClr val="tx1"/>
                </a:solidFill>
                <a:latin typeface="Georgia" charset="0"/>
                <a:ea typeface="Georgia" charset="0"/>
                <a:cs typeface="Georgia" charset="0"/>
              </a:defRPr>
            </a:lvl1pPr>
            <a:lvl2pPr marL="0" indent="0" algn="l" defTabSz="914400" rtl="0" eaLnBrk="1" latinLnBrk="0" hangingPunct="1">
              <a:lnSpc>
                <a:spcPct val="120000"/>
              </a:lnSpc>
              <a:spcBef>
                <a:spcPts val="500"/>
              </a:spcBef>
              <a:buFont typeface="Arial"/>
              <a:buNone/>
              <a:defRPr sz="2800" b="0" kern="1200">
                <a:solidFill>
                  <a:schemeClr val="tx1"/>
                </a:solidFill>
                <a:latin typeface="Century Gothic" charset="0"/>
                <a:ea typeface="Century Gothic" charset="0"/>
                <a:cs typeface="Century Gothic" charset="0"/>
              </a:defRPr>
            </a:lvl2pPr>
            <a:lvl3pPr marL="0" indent="0" algn="l" defTabSz="914400" rtl="0" eaLnBrk="1" latinLnBrk="0" hangingPunct="1">
              <a:lnSpc>
                <a:spcPct val="120000"/>
              </a:lnSpc>
              <a:spcBef>
                <a:spcPts val="500"/>
              </a:spcBef>
              <a:buFont typeface="Arial" charset="0"/>
              <a:buNone/>
              <a:defRPr sz="2800" b="1" i="0" kern="1200">
                <a:solidFill>
                  <a:schemeClr val="accent2">
                    <a:lumMod val="75000"/>
                  </a:schemeClr>
                </a:solidFill>
                <a:latin typeface="Century Gothic" charset="0"/>
                <a:ea typeface="Century Gothic" charset="0"/>
                <a:cs typeface="Century Gothic" charset="0"/>
              </a:defRPr>
            </a:lvl3pPr>
            <a:lvl4pPr marL="0" indent="0" algn="l" defTabSz="914400" rtl="0" eaLnBrk="1" latinLnBrk="0" hangingPunct="1">
              <a:lnSpc>
                <a:spcPct val="120000"/>
              </a:lnSpc>
              <a:spcBef>
                <a:spcPts val="500"/>
              </a:spcBef>
              <a:buFont typeface="Arial" charset="0"/>
              <a:buNone/>
              <a:defRPr sz="2800" b="1" i="0" kern="1200">
                <a:solidFill>
                  <a:schemeClr val="tx1">
                    <a:lumMod val="60000"/>
                    <a:lumOff val="40000"/>
                  </a:schemeClr>
                </a:solidFill>
                <a:latin typeface="Century Gothic" charset="0"/>
                <a:ea typeface="Century Gothic" charset="0"/>
                <a:cs typeface="Century Gothic" charset="0"/>
              </a:defRPr>
            </a:lvl4pPr>
            <a:lvl5pPr marL="0" indent="0" algn="l" defTabSz="914400" rtl="0" eaLnBrk="1" latinLnBrk="0" hangingPunct="1">
              <a:lnSpc>
                <a:spcPct val="120000"/>
              </a:lnSpc>
              <a:spcBef>
                <a:spcPts val="500"/>
              </a:spcBef>
              <a:buFont typeface="Arial" charset="0"/>
              <a:buNone/>
              <a:defRPr sz="2800" kern="1200">
                <a:solidFill>
                  <a:schemeClr val="tx1"/>
                </a:solidFill>
                <a:latin typeface="Century Gothic" charset="0"/>
                <a:ea typeface="Century Gothic" charset="0"/>
                <a:cs typeface="Century Gothic"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r" fontAlgn="auto">
              <a:spcAft>
                <a:spcPts val="0"/>
              </a:spcAft>
              <a:defRPr/>
            </a:pPr>
            <a:fld id="{053B1222-81AA-4543-88B1-5A41C633338E}" type="slidenum">
              <a:rPr lang="en-US" sz="800" b="0" i="0" smtClean="0">
                <a:solidFill>
                  <a:schemeClr val="bg1"/>
                </a:solidFill>
                <a:latin typeface="Century Gothic" panose="020B0502020202020204" pitchFamily="34" charset="0"/>
                <a:ea typeface="Century Gothic" charset="0"/>
                <a:cs typeface="Century Gothic" charset="0"/>
              </a:rPr>
              <a:pPr algn="r" fontAlgn="auto">
                <a:spcAft>
                  <a:spcPts val="0"/>
                </a:spcAft>
                <a:defRPr/>
              </a:pPr>
              <a:t>‹#›</a:t>
            </a:fld>
            <a:endParaRPr lang="en-US" sz="800" b="0" i="0" dirty="0">
              <a:solidFill>
                <a:schemeClr val="bg1"/>
              </a:solidFill>
              <a:latin typeface="Century Gothic" panose="020B0502020202020204" pitchFamily="34" charset="0"/>
              <a:ea typeface="Century Gothic" charset="0"/>
              <a:cs typeface="Century Gothic" charset="0"/>
            </a:endParaRPr>
          </a:p>
        </p:txBody>
      </p:sp>
    </p:spTree>
    <p:extLst>
      <p:ext uri="{BB962C8B-B14F-4D97-AF65-F5344CB8AC3E}">
        <p14:creationId xmlns:p14="http://schemas.microsoft.com/office/powerpoint/2010/main" val="19560365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eature Slide v02">
    <p:spTree>
      <p:nvGrpSpPr>
        <p:cNvPr id="1" name=""/>
        <p:cNvGrpSpPr/>
        <p:nvPr/>
      </p:nvGrpSpPr>
      <p:grpSpPr>
        <a:xfrm>
          <a:off x="0" y="0"/>
          <a:ext cx="0" cy="0"/>
          <a:chOff x="0" y="0"/>
          <a:chExt cx="0" cy="0"/>
        </a:xfrm>
      </p:grpSpPr>
      <p:pic>
        <p:nvPicPr>
          <p:cNvPr id="3" name="Picture 2" descr="A person wearing glasses and a black shirt&#10;&#10;Description automatically generated">
            <a:extLst>
              <a:ext uri="{FF2B5EF4-FFF2-40B4-BE49-F238E27FC236}">
                <a16:creationId xmlns:a16="http://schemas.microsoft.com/office/drawing/2014/main" id="{CA929BFB-E7F1-D441-8BF4-A0A1148A0B7E}"/>
              </a:ext>
            </a:extLst>
          </p:cNvPr>
          <p:cNvPicPr>
            <a:picLocks noChangeAspect="1"/>
          </p:cNvPicPr>
          <p:nvPr userDrawn="1"/>
        </p:nvPicPr>
        <p:blipFill rotWithShape="1">
          <a:blip r:embed="rId2"/>
          <a:srcRect l="14433" t="11068" r="15721"/>
          <a:stretch/>
        </p:blipFill>
        <p:spPr>
          <a:xfrm>
            <a:off x="1" y="0"/>
            <a:ext cx="13004800" cy="7315200"/>
          </a:xfrm>
          <a:prstGeom prst="rect">
            <a:avLst/>
          </a:prstGeom>
        </p:spPr>
      </p:pic>
      <p:sp>
        <p:nvSpPr>
          <p:cNvPr id="12" name="Title 1">
            <a:extLst>
              <a:ext uri="{FF2B5EF4-FFF2-40B4-BE49-F238E27FC236}">
                <a16:creationId xmlns:a16="http://schemas.microsoft.com/office/drawing/2014/main" id="{DF99E319-8979-104C-B4A7-A26562D205AE}"/>
              </a:ext>
            </a:extLst>
          </p:cNvPr>
          <p:cNvSpPr>
            <a:spLocks noGrp="1"/>
          </p:cNvSpPr>
          <p:nvPr>
            <p:ph type="title" hasCustomPrompt="1"/>
          </p:nvPr>
        </p:nvSpPr>
        <p:spPr>
          <a:xfrm>
            <a:off x="1089610" y="783533"/>
            <a:ext cx="5882877" cy="1964606"/>
          </a:xfrm>
        </p:spPr>
        <p:txBody>
          <a:bodyPr anchor="b">
            <a:normAutofit/>
          </a:bodyPr>
          <a:lstStyle>
            <a:lvl1pPr>
              <a:defRPr sz="3200" b="0" i="0" cap="none" baseline="0">
                <a:solidFill>
                  <a:schemeClr val="accent1"/>
                </a:solidFill>
                <a:latin typeface="Century Gothic" panose="020B0502020202020204" pitchFamily="34" charset="0"/>
              </a:defRPr>
            </a:lvl1pPr>
          </a:lstStyle>
          <a:p>
            <a:r>
              <a:rPr lang="en-US" dirty="0"/>
              <a:t>Lorem ipsum dolor sit</a:t>
            </a:r>
          </a:p>
        </p:txBody>
      </p:sp>
      <p:sp>
        <p:nvSpPr>
          <p:cNvPr id="14" name="Text Placeholder 7">
            <a:extLst>
              <a:ext uri="{FF2B5EF4-FFF2-40B4-BE49-F238E27FC236}">
                <a16:creationId xmlns:a16="http://schemas.microsoft.com/office/drawing/2014/main" id="{190AB85A-A0E6-C34C-A142-D8C704D71B02}"/>
              </a:ext>
            </a:extLst>
          </p:cNvPr>
          <p:cNvSpPr>
            <a:spLocks noGrp="1"/>
          </p:cNvSpPr>
          <p:nvPr>
            <p:ph type="body" sz="quarter" idx="11" hasCustomPrompt="1"/>
          </p:nvPr>
        </p:nvSpPr>
        <p:spPr>
          <a:xfrm>
            <a:off x="1089610" y="2967933"/>
            <a:ext cx="6051418" cy="2329390"/>
          </a:xfrm>
          <a:prstGeom prst="rect">
            <a:avLst/>
          </a:prstGeom>
        </p:spPr>
        <p:txBody>
          <a:bodyPr anchor="t">
            <a:normAutofit/>
          </a:bodyPr>
          <a:lstStyle>
            <a:lvl1pPr marL="457200" marR="0" indent="-457200" algn="l" defTabSz="975212" rtl="0" eaLnBrk="1" fontAlgn="auto" latinLnBrk="0" hangingPunct="1">
              <a:lnSpc>
                <a:spcPct val="100000"/>
              </a:lnSpc>
              <a:spcBef>
                <a:spcPts val="0"/>
              </a:spcBef>
              <a:spcAft>
                <a:spcPts val="600"/>
              </a:spcAft>
              <a:buClrTx/>
              <a:buSzPct val="130000"/>
              <a:buFont typeface="Arial" panose="020B0604020202020204" pitchFamily="34" charset="0"/>
              <a:buChar char="•"/>
              <a:tabLst/>
              <a:defRPr sz="2000" b="0" i="0">
                <a:solidFill>
                  <a:srgbClr val="000000"/>
                </a:solidFill>
                <a:latin typeface="Century Gothic" panose="020B0502020202020204" pitchFamily="34" charset="0"/>
              </a:defRPr>
            </a:lvl1pPr>
            <a:lvl2pPr marL="487607" indent="0">
              <a:buFont typeface="Arial" panose="020B0604020202020204" pitchFamily="34" charset="0"/>
              <a:buNone/>
              <a:defRPr/>
            </a:lvl2pPr>
            <a:lvl3pPr marL="975212" indent="0">
              <a:buFont typeface="Arial" panose="020B0604020202020204" pitchFamily="34" charset="0"/>
              <a:buNone/>
              <a:defRPr/>
            </a:lvl3pPr>
            <a:lvl4pPr marL="1462820" indent="0">
              <a:buFont typeface="Arial" panose="020B0604020202020204" pitchFamily="34" charset="0"/>
              <a:buNone/>
              <a:defRPr/>
            </a:lvl4pPr>
            <a:lvl5pPr marL="1950426" indent="0">
              <a:buFont typeface="Arial" panose="020B0604020202020204" pitchFamily="34" charset="0"/>
              <a:buNone/>
              <a:defRPr/>
            </a:lvl5pPr>
          </a:lstStyle>
          <a:p>
            <a:pPr lvl="0"/>
            <a:r>
              <a:rPr lang="en-US" dirty="0"/>
              <a:t>Lorem ipsum dolor sit</a:t>
            </a:r>
          </a:p>
          <a:p>
            <a:pPr marL="457200" marR="0" lvl="0" indent="-457200" algn="l" defTabSz="975212" rtl="0" eaLnBrk="1" fontAlgn="auto" latinLnBrk="0" hangingPunct="1">
              <a:lnSpc>
                <a:spcPct val="100000"/>
              </a:lnSpc>
              <a:spcBef>
                <a:spcPts val="0"/>
              </a:spcBef>
              <a:spcAft>
                <a:spcPts val="600"/>
              </a:spcAft>
              <a:buClrTx/>
              <a:buSzPct val="130000"/>
              <a:buFont typeface="Arial" panose="020B0604020202020204" pitchFamily="34" charset="0"/>
              <a:buChar char="•"/>
              <a:tabLst/>
              <a:defRPr/>
            </a:pPr>
            <a:r>
              <a:rPr lang="en-US" dirty="0"/>
              <a:t>Lorem ipsum dolor sit</a:t>
            </a:r>
          </a:p>
          <a:p>
            <a:pPr marL="457200" marR="0" lvl="0" indent="-457200" algn="l" defTabSz="975212" rtl="0" eaLnBrk="1" fontAlgn="auto" latinLnBrk="0" hangingPunct="1">
              <a:lnSpc>
                <a:spcPct val="100000"/>
              </a:lnSpc>
              <a:spcBef>
                <a:spcPts val="0"/>
              </a:spcBef>
              <a:spcAft>
                <a:spcPts val="600"/>
              </a:spcAft>
              <a:buClrTx/>
              <a:buSzPct val="130000"/>
              <a:buFont typeface="Arial" panose="020B0604020202020204" pitchFamily="34" charset="0"/>
              <a:buChar char="•"/>
              <a:tabLst/>
              <a:defRPr/>
            </a:pPr>
            <a:r>
              <a:rPr lang="en-US" dirty="0"/>
              <a:t>Lorem ipsum dolor sit</a:t>
            </a:r>
          </a:p>
          <a:p>
            <a:pPr marL="457200" marR="0" lvl="0" indent="-457200" algn="l" defTabSz="975212" rtl="0" eaLnBrk="1" fontAlgn="auto" latinLnBrk="0" hangingPunct="1">
              <a:lnSpc>
                <a:spcPct val="100000"/>
              </a:lnSpc>
              <a:spcBef>
                <a:spcPts val="0"/>
              </a:spcBef>
              <a:spcAft>
                <a:spcPts val="600"/>
              </a:spcAft>
              <a:buClrTx/>
              <a:buSzPct val="130000"/>
              <a:buFont typeface="Arial" panose="020B0604020202020204" pitchFamily="34" charset="0"/>
              <a:buChar char="•"/>
              <a:tabLst/>
              <a:defRPr/>
            </a:pPr>
            <a:r>
              <a:rPr lang="en-US" dirty="0"/>
              <a:t>Lorem ipsum dolor sit</a:t>
            </a:r>
          </a:p>
          <a:p>
            <a:pPr marL="457200" marR="0" lvl="0" indent="-457200" algn="l" defTabSz="975212" rtl="0" eaLnBrk="1" fontAlgn="auto" latinLnBrk="0" hangingPunct="1">
              <a:lnSpc>
                <a:spcPct val="100000"/>
              </a:lnSpc>
              <a:spcBef>
                <a:spcPts val="0"/>
              </a:spcBef>
              <a:spcAft>
                <a:spcPts val="600"/>
              </a:spcAft>
              <a:buClrTx/>
              <a:buSzPct val="130000"/>
              <a:buFont typeface="Arial" panose="020B0604020202020204" pitchFamily="34" charset="0"/>
              <a:buChar char="•"/>
              <a:tabLst/>
              <a:defRPr/>
            </a:pPr>
            <a:r>
              <a:rPr lang="en-US" dirty="0"/>
              <a:t>Lorem ipsum dolor sit</a:t>
            </a:r>
          </a:p>
          <a:p>
            <a:pPr lvl="0"/>
            <a:endParaRPr lang="en-US" dirty="0"/>
          </a:p>
        </p:txBody>
      </p:sp>
      <p:pic>
        <p:nvPicPr>
          <p:cNvPr id="5" name="Picture 4" descr="A picture containing sitting, black, blue&#10;&#10;Description automatically generated">
            <a:extLst>
              <a:ext uri="{FF2B5EF4-FFF2-40B4-BE49-F238E27FC236}">
                <a16:creationId xmlns:a16="http://schemas.microsoft.com/office/drawing/2014/main" id="{97FFCB6D-B871-2A48-AA7C-6973E5B6FE43}"/>
              </a:ext>
            </a:extLst>
          </p:cNvPr>
          <p:cNvPicPr>
            <a:picLocks noChangeAspect="1"/>
          </p:cNvPicPr>
          <p:nvPr userDrawn="1"/>
        </p:nvPicPr>
        <p:blipFill rotWithShape="1">
          <a:blip r:embed="rId3"/>
          <a:srcRect l="5778" t="41892"/>
          <a:stretch/>
        </p:blipFill>
        <p:spPr>
          <a:xfrm>
            <a:off x="0" y="0"/>
            <a:ext cx="3254828" cy="2184400"/>
          </a:xfrm>
          <a:prstGeom prst="rect">
            <a:avLst/>
          </a:prstGeom>
        </p:spPr>
      </p:pic>
      <p:sp>
        <p:nvSpPr>
          <p:cNvPr id="13" name="Footer Placeholder 4">
            <a:extLst>
              <a:ext uri="{FF2B5EF4-FFF2-40B4-BE49-F238E27FC236}">
                <a16:creationId xmlns:a16="http://schemas.microsoft.com/office/drawing/2014/main" id="{CED209DC-A84A-5B44-831D-1BE3054243E2}"/>
              </a:ext>
            </a:extLst>
          </p:cNvPr>
          <p:cNvSpPr txBox="1">
            <a:spLocks/>
          </p:cNvSpPr>
          <p:nvPr userDrawn="1"/>
        </p:nvSpPr>
        <p:spPr>
          <a:xfrm>
            <a:off x="159605" y="6820195"/>
            <a:ext cx="3010077" cy="389467"/>
          </a:xfrm>
          <a:prstGeom prst="rect">
            <a:avLst/>
          </a:prstGeom>
        </p:spPr>
        <p:txBody>
          <a:bodyPr vert="horz" lIns="97536" tIns="48768" rIns="97536" bIns="48768" rtlCol="0" anchor="ctr"/>
          <a:lstStyle>
            <a:defPPr>
              <a:defRPr lang="en-US"/>
            </a:defPPr>
            <a:lvl1pPr marL="0" algn="l" defTabSz="1404518" rtl="0" eaLnBrk="1" latinLnBrk="0" hangingPunct="1">
              <a:defRPr sz="800" kern="1200">
                <a:solidFill>
                  <a:schemeClr val="bg1">
                    <a:lumMod val="75000"/>
                  </a:schemeClr>
                </a:solidFill>
                <a:latin typeface="+mj-lt"/>
                <a:ea typeface="+mn-ea"/>
                <a:cs typeface="+mn-cs"/>
              </a:defRPr>
            </a:lvl1pPr>
            <a:lvl2pPr marL="702259" algn="l" defTabSz="1404518" rtl="0" eaLnBrk="1" latinLnBrk="0" hangingPunct="1">
              <a:defRPr sz="2765" kern="1200">
                <a:solidFill>
                  <a:schemeClr val="tx1"/>
                </a:solidFill>
                <a:latin typeface="+mn-lt"/>
                <a:ea typeface="+mn-ea"/>
                <a:cs typeface="+mn-cs"/>
              </a:defRPr>
            </a:lvl2pPr>
            <a:lvl3pPr marL="1404518" algn="l" defTabSz="1404518" rtl="0" eaLnBrk="1" latinLnBrk="0" hangingPunct="1">
              <a:defRPr sz="2765" kern="1200">
                <a:solidFill>
                  <a:schemeClr val="tx1"/>
                </a:solidFill>
                <a:latin typeface="+mn-lt"/>
                <a:ea typeface="+mn-ea"/>
                <a:cs typeface="+mn-cs"/>
              </a:defRPr>
            </a:lvl3pPr>
            <a:lvl4pPr marL="2106778" algn="l" defTabSz="1404518" rtl="0" eaLnBrk="1" latinLnBrk="0" hangingPunct="1">
              <a:defRPr sz="2765" kern="1200">
                <a:solidFill>
                  <a:schemeClr val="tx1"/>
                </a:solidFill>
                <a:latin typeface="+mn-lt"/>
                <a:ea typeface="+mn-ea"/>
                <a:cs typeface="+mn-cs"/>
              </a:defRPr>
            </a:lvl4pPr>
            <a:lvl5pPr marL="2809037" algn="l" defTabSz="1404518" rtl="0" eaLnBrk="1" latinLnBrk="0" hangingPunct="1">
              <a:defRPr sz="2765" kern="1200">
                <a:solidFill>
                  <a:schemeClr val="tx1"/>
                </a:solidFill>
                <a:latin typeface="+mn-lt"/>
                <a:ea typeface="+mn-ea"/>
                <a:cs typeface="+mn-cs"/>
              </a:defRPr>
            </a:lvl5pPr>
            <a:lvl6pPr marL="3511296" algn="l" defTabSz="1404518" rtl="0" eaLnBrk="1" latinLnBrk="0" hangingPunct="1">
              <a:defRPr sz="2765" kern="1200">
                <a:solidFill>
                  <a:schemeClr val="tx1"/>
                </a:solidFill>
                <a:latin typeface="+mn-lt"/>
                <a:ea typeface="+mn-ea"/>
                <a:cs typeface="+mn-cs"/>
              </a:defRPr>
            </a:lvl6pPr>
            <a:lvl7pPr marL="4213555" algn="l" defTabSz="1404518" rtl="0" eaLnBrk="1" latinLnBrk="0" hangingPunct="1">
              <a:defRPr sz="2765" kern="1200">
                <a:solidFill>
                  <a:schemeClr val="tx1"/>
                </a:solidFill>
                <a:latin typeface="+mn-lt"/>
                <a:ea typeface="+mn-ea"/>
                <a:cs typeface="+mn-cs"/>
              </a:defRPr>
            </a:lvl7pPr>
            <a:lvl8pPr marL="4915814" algn="l" defTabSz="1404518" rtl="0" eaLnBrk="1" latinLnBrk="0" hangingPunct="1">
              <a:defRPr sz="2765" kern="1200">
                <a:solidFill>
                  <a:schemeClr val="tx1"/>
                </a:solidFill>
                <a:latin typeface="+mn-lt"/>
                <a:ea typeface="+mn-ea"/>
                <a:cs typeface="+mn-cs"/>
              </a:defRPr>
            </a:lvl8pPr>
            <a:lvl9pPr marL="5618074" algn="l" defTabSz="1404518" rtl="0" eaLnBrk="1" latinLnBrk="0" hangingPunct="1">
              <a:defRPr sz="2765" kern="1200">
                <a:solidFill>
                  <a:schemeClr val="tx1"/>
                </a:solidFill>
                <a:latin typeface="+mn-lt"/>
                <a:ea typeface="+mn-ea"/>
                <a:cs typeface="+mn-cs"/>
              </a:defRPr>
            </a:lvl9pPr>
          </a:lstStyle>
          <a:p>
            <a:r>
              <a:rPr lang="de-DE" sz="853" b="0" i="0" dirty="0">
                <a:solidFill>
                  <a:srgbClr val="595F70"/>
                </a:solidFill>
                <a:latin typeface="Avenir Next LT Pro Light" panose="020B0403020202020204" pitchFamily="34" charset="77"/>
              </a:rPr>
              <a:t>© </a:t>
            </a:r>
            <a:r>
              <a:rPr lang="en-US" sz="853" b="0" i="0" dirty="0">
                <a:solidFill>
                  <a:srgbClr val="595F70"/>
                </a:solidFill>
                <a:latin typeface="Avenir Next LT Pro Light" panose="020B0403020202020204" pitchFamily="34" charset="77"/>
              </a:rPr>
              <a:t>Copyright 2020 Quest Analytics. All Rights Reserved.</a:t>
            </a:r>
          </a:p>
        </p:txBody>
      </p:sp>
      <p:sp>
        <p:nvSpPr>
          <p:cNvPr id="8" name="Text Placeholder 25">
            <a:extLst>
              <a:ext uri="{FF2B5EF4-FFF2-40B4-BE49-F238E27FC236}">
                <a16:creationId xmlns:a16="http://schemas.microsoft.com/office/drawing/2014/main" id="{836B0EE9-D0AD-5146-B82C-2898923F27ED}"/>
              </a:ext>
            </a:extLst>
          </p:cNvPr>
          <p:cNvSpPr txBox="1">
            <a:spLocks/>
          </p:cNvSpPr>
          <p:nvPr userDrawn="1"/>
        </p:nvSpPr>
        <p:spPr>
          <a:xfrm>
            <a:off x="11684723" y="6883026"/>
            <a:ext cx="1146048" cy="382919"/>
          </a:xfrm>
          <a:prstGeom prst="rect">
            <a:avLst/>
          </a:prstGeom>
        </p:spPr>
        <p:txBody>
          <a:bodyPr anchor="ctr"/>
          <a:lstStyle>
            <a:lvl1pPr marL="0" indent="0" algn="ctr" defTabSz="914400" rtl="0" eaLnBrk="1" latinLnBrk="0" hangingPunct="1">
              <a:lnSpc>
                <a:spcPct val="90000"/>
              </a:lnSpc>
              <a:spcBef>
                <a:spcPts val="1000"/>
              </a:spcBef>
              <a:buFont typeface="Arial"/>
              <a:buNone/>
              <a:defRPr sz="1200" b="0" kern="1200" spc="0">
                <a:solidFill>
                  <a:schemeClr val="tx1"/>
                </a:solidFill>
                <a:latin typeface="Georgia" charset="0"/>
                <a:ea typeface="Georgia" charset="0"/>
                <a:cs typeface="Georgia" charset="0"/>
              </a:defRPr>
            </a:lvl1pPr>
            <a:lvl2pPr marL="0" indent="0" algn="l" defTabSz="914400" rtl="0" eaLnBrk="1" latinLnBrk="0" hangingPunct="1">
              <a:lnSpc>
                <a:spcPct val="120000"/>
              </a:lnSpc>
              <a:spcBef>
                <a:spcPts val="500"/>
              </a:spcBef>
              <a:buFont typeface="Arial"/>
              <a:buNone/>
              <a:defRPr sz="2800" b="0" kern="1200">
                <a:solidFill>
                  <a:schemeClr val="tx1"/>
                </a:solidFill>
                <a:latin typeface="Century Gothic" charset="0"/>
                <a:ea typeface="Century Gothic" charset="0"/>
                <a:cs typeface="Century Gothic" charset="0"/>
              </a:defRPr>
            </a:lvl2pPr>
            <a:lvl3pPr marL="0" indent="0" algn="l" defTabSz="914400" rtl="0" eaLnBrk="1" latinLnBrk="0" hangingPunct="1">
              <a:lnSpc>
                <a:spcPct val="120000"/>
              </a:lnSpc>
              <a:spcBef>
                <a:spcPts val="500"/>
              </a:spcBef>
              <a:buFont typeface="Arial" charset="0"/>
              <a:buNone/>
              <a:defRPr sz="2800" b="1" i="0" kern="1200">
                <a:solidFill>
                  <a:schemeClr val="accent2">
                    <a:lumMod val="75000"/>
                  </a:schemeClr>
                </a:solidFill>
                <a:latin typeface="Century Gothic" charset="0"/>
                <a:ea typeface="Century Gothic" charset="0"/>
                <a:cs typeface="Century Gothic" charset="0"/>
              </a:defRPr>
            </a:lvl3pPr>
            <a:lvl4pPr marL="0" indent="0" algn="l" defTabSz="914400" rtl="0" eaLnBrk="1" latinLnBrk="0" hangingPunct="1">
              <a:lnSpc>
                <a:spcPct val="120000"/>
              </a:lnSpc>
              <a:spcBef>
                <a:spcPts val="500"/>
              </a:spcBef>
              <a:buFont typeface="Arial" charset="0"/>
              <a:buNone/>
              <a:defRPr sz="2800" b="1" i="0" kern="1200">
                <a:solidFill>
                  <a:schemeClr val="tx1">
                    <a:lumMod val="60000"/>
                    <a:lumOff val="40000"/>
                  </a:schemeClr>
                </a:solidFill>
                <a:latin typeface="Century Gothic" charset="0"/>
                <a:ea typeface="Century Gothic" charset="0"/>
                <a:cs typeface="Century Gothic" charset="0"/>
              </a:defRPr>
            </a:lvl4pPr>
            <a:lvl5pPr marL="0" indent="0" algn="l" defTabSz="914400" rtl="0" eaLnBrk="1" latinLnBrk="0" hangingPunct="1">
              <a:lnSpc>
                <a:spcPct val="120000"/>
              </a:lnSpc>
              <a:spcBef>
                <a:spcPts val="500"/>
              </a:spcBef>
              <a:buFont typeface="Arial" charset="0"/>
              <a:buNone/>
              <a:defRPr sz="2800" kern="1200">
                <a:solidFill>
                  <a:schemeClr val="tx1"/>
                </a:solidFill>
                <a:latin typeface="Century Gothic" charset="0"/>
                <a:ea typeface="Century Gothic" charset="0"/>
                <a:cs typeface="Century Gothic"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r" fontAlgn="auto">
              <a:spcAft>
                <a:spcPts val="0"/>
              </a:spcAft>
              <a:defRPr/>
            </a:pPr>
            <a:fld id="{053B1222-81AA-4543-88B1-5A41C633338E}" type="slidenum">
              <a:rPr lang="en-US" sz="800" b="0" i="0" smtClean="0">
                <a:solidFill>
                  <a:schemeClr val="bg1"/>
                </a:solidFill>
                <a:latin typeface="Century Gothic" panose="020B0502020202020204" pitchFamily="34" charset="0"/>
                <a:ea typeface="Century Gothic" charset="0"/>
                <a:cs typeface="Century Gothic" charset="0"/>
              </a:rPr>
              <a:pPr algn="r" fontAlgn="auto">
                <a:spcAft>
                  <a:spcPts val="0"/>
                </a:spcAft>
                <a:defRPr/>
              </a:pPr>
              <a:t>‹#›</a:t>
            </a:fld>
            <a:endParaRPr lang="en-US" sz="800" b="0" i="0" dirty="0">
              <a:solidFill>
                <a:schemeClr val="bg1"/>
              </a:solidFill>
              <a:latin typeface="Century Gothic" panose="020B0502020202020204" pitchFamily="34" charset="0"/>
              <a:ea typeface="Century Gothic" charset="0"/>
              <a:cs typeface="Century Gothic" charset="0"/>
            </a:endParaRPr>
          </a:p>
        </p:txBody>
      </p:sp>
    </p:spTree>
    <p:extLst>
      <p:ext uri="{BB962C8B-B14F-4D97-AF65-F5344CB8AC3E}">
        <p14:creationId xmlns:p14="http://schemas.microsoft.com/office/powerpoint/2010/main" val="7977656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owerPoint Guidelines Slide">
    <p:spTree>
      <p:nvGrpSpPr>
        <p:cNvPr id="1" name=""/>
        <p:cNvGrpSpPr/>
        <p:nvPr/>
      </p:nvGrpSpPr>
      <p:grpSpPr>
        <a:xfrm>
          <a:off x="0" y="0"/>
          <a:ext cx="0" cy="0"/>
          <a:chOff x="0" y="0"/>
          <a:chExt cx="0" cy="0"/>
        </a:xfrm>
      </p:grpSpPr>
      <p:sp>
        <p:nvSpPr>
          <p:cNvPr id="13" name="Footer Placeholder 4">
            <a:extLst>
              <a:ext uri="{FF2B5EF4-FFF2-40B4-BE49-F238E27FC236}">
                <a16:creationId xmlns:a16="http://schemas.microsoft.com/office/drawing/2014/main" id="{CED209DC-A84A-5B44-831D-1BE3054243E2}"/>
              </a:ext>
            </a:extLst>
          </p:cNvPr>
          <p:cNvSpPr txBox="1">
            <a:spLocks/>
          </p:cNvSpPr>
          <p:nvPr userDrawn="1"/>
        </p:nvSpPr>
        <p:spPr>
          <a:xfrm>
            <a:off x="159605" y="6820195"/>
            <a:ext cx="3010077" cy="389467"/>
          </a:xfrm>
          <a:prstGeom prst="rect">
            <a:avLst/>
          </a:prstGeom>
        </p:spPr>
        <p:txBody>
          <a:bodyPr vert="horz" lIns="97536" tIns="48768" rIns="97536" bIns="48768" rtlCol="0" anchor="ctr"/>
          <a:lstStyle>
            <a:defPPr>
              <a:defRPr lang="en-US"/>
            </a:defPPr>
            <a:lvl1pPr marL="0" algn="l" defTabSz="1404518" rtl="0" eaLnBrk="1" latinLnBrk="0" hangingPunct="1">
              <a:defRPr sz="800" kern="1200">
                <a:solidFill>
                  <a:schemeClr val="bg1">
                    <a:lumMod val="75000"/>
                  </a:schemeClr>
                </a:solidFill>
                <a:latin typeface="+mj-lt"/>
                <a:ea typeface="+mn-ea"/>
                <a:cs typeface="+mn-cs"/>
              </a:defRPr>
            </a:lvl1pPr>
            <a:lvl2pPr marL="702259" algn="l" defTabSz="1404518" rtl="0" eaLnBrk="1" latinLnBrk="0" hangingPunct="1">
              <a:defRPr sz="2765" kern="1200">
                <a:solidFill>
                  <a:schemeClr val="tx1"/>
                </a:solidFill>
                <a:latin typeface="+mn-lt"/>
                <a:ea typeface="+mn-ea"/>
                <a:cs typeface="+mn-cs"/>
              </a:defRPr>
            </a:lvl2pPr>
            <a:lvl3pPr marL="1404518" algn="l" defTabSz="1404518" rtl="0" eaLnBrk="1" latinLnBrk="0" hangingPunct="1">
              <a:defRPr sz="2765" kern="1200">
                <a:solidFill>
                  <a:schemeClr val="tx1"/>
                </a:solidFill>
                <a:latin typeface="+mn-lt"/>
                <a:ea typeface="+mn-ea"/>
                <a:cs typeface="+mn-cs"/>
              </a:defRPr>
            </a:lvl3pPr>
            <a:lvl4pPr marL="2106778" algn="l" defTabSz="1404518" rtl="0" eaLnBrk="1" latinLnBrk="0" hangingPunct="1">
              <a:defRPr sz="2765" kern="1200">
                <a:solidFill>
                  <a:schemeClr val="tx1"/>
                </a:solidFill>
                <a:latin typeface="+mn-lt"/>
                <a:ea typeface="+mn-ea"/>
                <a:cs typeface="+mn-cs"/>
              </a:defRPr>
            </a:lvl4pPr>
            <a:lvl5pPr marL="2809037" algn="l" defTabSz="1404518" rtl="0" eaLnBrk="1" latinLnBrk="0" hangingPunct="1">
              <a:defRPr sz="2765" kern="1200">
                <a:solidFill>
                  <a:schemeClr val="tx1"/>
                </a:solidFill>
                <a:latin typeface="+mn-lt"/>
                <a:ea typeface="+mn-ea"/>
                <a:cs typeface="+mn-cs"/>
              </a:defRPr>
            </a:lvl5pPr>
            <a:lvl6pPr marL="3511296" algn="l" defTabSz="1404518" rtl="0" eaLnBrk="1" latinLnBrk="0" hangingPunct="1">
              <a:defRPr sz="2765" kern="1200">
                <a:solidFill>
                  <a:schemeClr val="tx1"/>
                </a:solidFill>
                <a:latin typeface="+mn-lt"/>
                <a:ea typeface="+mn-ea"/>
                <a:cs typeface="+mn-cs"/>
              </a:defRPr>
            </a:lvl6pPr>
            <a:lvl7pPr marL="4213555" algn="l" defTabSz="1404518" rtl="0" eaLnBrk="1" latinLnBrk="0" hangingPunct="1">
              <a:defRPr sz="2765" kern="1200">
                <a:solidFill>
                  <a:schemeClr val="tx1"/>
                </a:solidFill>
                <a:latin typeface="+mn-lt"/>
                <a:ea typeface="+mn-ea"/>
                <a:cs typeface="+mn-cs"/>
              </a:defRPr>
            </a:lvl7pPr>
            <a:lvl8pPr marL="4915814" algn="l" defTabSz="1404518" rtl="0" eaLnBrk="1" latinLnBrk="0" hangingPunct="1">
              <a:defRPr sz="2765" kern="1200">
                <a:solidFill>
                  <a:schemeClr val="tx1"/>
                </a:solidFill>
                <a:latin typeface="+mn-lt"/>
                <a:ea typeface="+mn-ea"/>
                <a:cs typeface="+mn-cs"/>
              </a:defRPr>
            </a:lvl8pPr>
            <a:lvl9pPr marL="5618074" algn="l" defTabSz="1404518" rtl="0" eaLnBrk="1" latinLnBrk="0" hangingPunct="1">
              <a:defRPr sz="2765" kern="1200">
                <a:solidFill>
                  <a:schemeClr val="tx1"/>
                </a:solidFill>
                <a:latin typeface="+mn-lt"/>
                <a:ea typeface="+mn-ea"/>
                <a:cs typeface="+mn-cs"/>
              </a:defRPr>
            </a:lvl9pPr>
          </a:lstStyle>
          <a:p>
            <a:r>
              <a:rPr lang="de-DE" sz="853" b="0" i="0" dirty="0">
                <a:solidFill>
                  <a:srgbClr val="595F70"/>
                </a:solidFill>
                <a:latin typeface="Avenir Next LT Pro Light" panose="020B0403020202020204" pitchFamily="34" charset="77"/>
              </a:rPr>
              <a:t>© </a:t>
            </a:r>
            <a:r>
              <a:rPr lang="en-US" sz="853" b="0" i="0" dirty="0">
                <a:solidFill>
                  <a:srgbClr val="595F70"/>
                </a:solidFill>
                <a:latin typeface="Avenir Next LT Pro Light" panose="020B0403020202020204" pitchFamily="34" charset="77"/>
              </a:rPr>
              <a:t>Copyright 2020 Quest Analytics. All Rights Reserved.</a:t>
            </a:r>
          </a:p>
        </p:txBody>
      </p:sp>
      <p:sp>
        <p:nvSpPr>
          <p:cNvPr id="8" name="Text Placeholder 25">
            <a:extLst>
              <a:ext uri="{FF2B5EF4-FFF2-40B4-BE49-F238E27FC236}">
                <a16:creationId xmlns:a16="http://schemas.microsoft.com/office/drawing/2014/main" id="{836B0EE9-D0AD-5146-B82C-2898923F27ED}"/>
              </a:ext>
            </a:extLst>
          </p:cNvPr>
          <p:cNvSpPr txBox="1">
            <a:spLocks/>
          </p:cNvSpPr>
          <p:nvPr userDrawn="1"/>
        </p:nvSpPr>
        <p:spPr>
          <a:xfrm>
            <a:off x="11684723" y="6883026"/>
            <a:ext cx="1146048" cy="382919"/>
          </a:xfrm>
          <a:prstGeom prst="rect">
            <a:avLst/>
          </a:prstGeom>
        </p:spPr>
        <p:txBody>
          <a:bodyPr anchor="ctr"/>
          <a:lstStyle>
            <a:lvl1pPr marL="0" indent="0" algn="ctr" defTabSz="914400" rtl="0" eaLnBrk="1" latinLnBrk="0" hangingPunct="1">
              <a:lnSpc>
                <a:spcPct val="90000"/>
              </a:lnSpc>
              <a:spcBef>
                <a:spcPts val="1000"/>
              </a:spcBef>
              <a:buFont typeface="Arial"/>
              <a:buNone/>
              <a:defRPr sz="1200" b="0" kern="1200" spc="0">
                <a:solidFill>
                  <a:schemeClr val="tx1"/>
                </a:solidFill>
                <a:latin typeface="Georgia" charset="0"/>
                <a:ea typeface="Georgia" charset="0"/>
                <a:cs typeface="Georgia" charset="0"/>
              </a:defRPr>
            </a:lvl1pPr>
            <a:lvl2pPr marL="0" indent="0" algn="l" defTabSz="914400" rtl="0" eaLnBrk="1" latinLnBrk="0" hangingPunct="1">
              <a:lnSpc>
                <a:spcPct val="120000"/>
              </a:lnSpc>
              <a:spcBef>
                <a:spcPts val="500"/>
              </a:spcBef>
              <a:buFont typeface="Arial"/>
              <a:buNone/>
              <a:defRPr sz="2800" b="0" kern="1200">
                <a:solidFill>
                  <a:schemeClr val="tx1"/>
                </a:solidFill>
                <a:latin typeface="Century Gothic" charset="0"/>
                <a:ea typeface="Century Gothic" charset="0"/>
                <a:cs typeface="Century Gothic" charset="0"/>
              </a:defRPr>
            </a:lvl2pPr>
            <a:lvl3pPr marL="0" indent="0" algn="l" defTabSz="914400" rtl="0" eaLnBrk="1" latinLnBrk="0" hangingPunct="1">
              <a:lnSpc>
                <a:spcPct val="120000"/>
              </a:lnSpc>
              <a:spcBef>
                <a:spcPts val="500"/>
              </a:spcBef>
              <a:buFont typeface="Arial" charset="0"/>
              <a:buNone/>
              <a:defRPr sz="2800" b="1" i="0" kern="1200">
                <a:solidFill>
                  <a:schemeClr val="accent2">
                    <a:lumMod val="75000"/>
                  </a:schemeClr>
                </a:solidFill>
                <a:latin typeface="Century Gothic" charset="0"/>
                <a:ea typeface="Century Gothic" charset="0"/>
                <a:cs typeface="Century Gothic" charset="0"/>
              </a:defRPr>
            </a:lvl3pPr>
            <a:lvl4pPr marL="0" indent="0" algn="l" defTabSz="914400" rtl="0" eaLnBrk="1" latinLnBrk="0" hangingPunct="1">
              <a:lnSpc>
                <a:spcPct val="120000"/>
              </a:lnSpc>
              <a:spcBef>
                <a:spcPts val="500"/>
              </a:spcBef>
              <a:buFont typeface="Arial" charset="0"/>
              <a:buNone/>
              <a:defRPr sz="2800" b="1" i="0" kern="1200">
                <a:solidFill>
                  <a:schemeClr val="tx1">
                    <a:lumMod val="60000"/>
                    <a:lumOff val="40000"/>
                  </a:schemeClr>
                </a:solidFill>
                <a:latin typeface="Century Gothic" charset="0"/>
                <a:ea typeface="Century Gothic" charset="0"/>
                <a:cs typeface="Century Gothic" charset="0"/>
              </a:defRPr>
            </a:lvl4pPr>
            <a:lvl5pPr marL="0" indent="0" algn="l" defTabSz="914400" rtl="0" eaLnBrk="1" latinLnBrk="0" hangingPunct="1">
              <a:lnSpc>
                <a:spcPct val="120000"/>
              </a:lnSpc>
              <a:spcBef>
                <a:spcPts val="500"/>
              </a:spcBef>
              <a:buFont typeface="Arial" charset="0"/>
              <a:buNone/>
              <a:defRPr sz="2800" kern="1200">
                <a:solidFill>
                  <a:schemeClr val="tx1"/>
                </a:solidFill>
                <a:latin typeface="Century Gothic" charset="0"/>
                <a:ea typeface="Century Gothic" charset="0"/>
                <a:cs typeface="Century Gothic"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r" fontAlgn="auto">
              <a:spcAft>
                <a:spcPts val="0"/>
              </a:spcAft>
              <a:defRPr/>
            </a:pPr>
            <a:fld id="{053B1222-81AA-4543-88B1-5A41C633338E}" type="slidenum">
              <a:rPr lang="en-US" sz="800" b="0" i="0" smtClean="0">
                <a:solidFill>
                  <a:schemeClr val="accent1"/>
                </a:solidFill>
                <a:latin typeface="Century Gothic" panose="020B0502020202020204" pitchFamily="34" charset="0"/>
                <a:ea typeface="Century Gothic" charset="0"/>
                <a:cs typeface="Century Gothic" charset="0"/>
              </a:rPr>
              <a:pPr algn="r" fontAlgn="auto">
                <a:spcAft>
                  <a:spcPts val="0"/>
                </a:spcAft>
                <a:defRPr/>
              </a:pPr>
              <a:t>‹#›</a:t>
            </a:fld>
            <a:endParaRPr lang="en-US" sz="800" b="0" i="0" dirty="0">
              <a:solidFill>
                <a:schemeClr val="accent1"/>
              </a:solidFill>
              <a:latin typeface="Century Gothic" panose="020B0502020202020204" pitchFamily="34" charset="0"/>
              <a:ea typeface="Century Gothic" charset="0"/>
              <a:cs typeface="Century Gothic" charset="0"/>
            </a:endParaRPr>
          </a:p>
        </p:txBody>
      </p:sp>
      <p:sp>
        <p:nvSpPr>
          <p:cNvPr id="9" name="TextBox 8">
            <a:extLst>
              <a:ext uri="{FF2B5EF4-FFF2-40B4-BE49-F238E27FC236}">
                <a16:creationId xmlns:a16="http://schemas.microsoft.com/office/drawing/2014/main" id="{703CDE0B-23A9-6846-8B90-923853DD02C9}"/>
              </a:ext>
            </a:extLst>
          </p:cNvPr>
          <p:cNvSpPr txBox="1"/>
          <p:nvPr userDrawn="1"/>
        </p:nvSpPr>
        <p:spPr>
          <a:xfrm>
            <a:off x="1" y="442921"/>
            <a:ext cx="13004800" cy="584775"/>
          </a:xfrm>
          <a:prstGeom prst="rect">
            <a:avLst/>
          </a:prstGeom>
          <a:noFill/>
        </p:spPr>
        <p:txBody>
          <a:bodyPr wrap="square" rtlCol="0">
            <a:spAutoFit/>
          </a:bodyPr>
          <a:lstStyle/>
          <a:p>
            <a:pPr algn="ctr"/>
            <a:r>
              <a:rPr lang="en-US" sz="3200" dirty="0">
                <a:solidFill>
                  <a:schemeClr val="accent1"/>
                </a:solidFill>
                <a:latin typeface="Century Gothic" panose="020B0502020202020204" pitchFamily="34" charset="0"/>
              </a:rPr>
              <a:t>Quest Analytics </a:t>
            </a:r>
            <a:r>
              <a:rPr lang="en-US" sz="3200" b="0" i="0" dirty="0">
                <a:solidFill>
                  <a:schemeClr val="accent1"/>
                </a:solidFill>
                <a:latin typeface="Century Gothic" panose="020B0502020202020204" pitchFamily="34" charset="0"/>
              </a:rPr>
              <a:t>PowerPoint Guidelines</a:t>
            </a:r>
          </a:p>
        </p:txBody>
      </p:sp>
      <p:grpSp>
        <p:nvGrpSpPr>
          <p:cNvPr id="7" name="Group 6">
            <a:extLst>
              <a:ext uri="{FF2B5EF4-FFF2-40B4-BE49-F238E27FC236}">
                <a16:creationId xmlns:a16="http://schemas.microsoft.com/office/drawing/2014/main" id="{EB5C1105-8669-E04C-B5EA-9438D49E7448}"/>
              </a:ext>
            </a:extLst>
          </p:cNvPr>
          <p:cNvGrpSpPr/>
          <p:nvPr userDrawn="1"/>
        </p:nvGrpSpPr>
        <p:grpSpPr>
          <a:xfrm>
            <a:off x="775254" y="1599265"/>
            <a:ext cx="11224592" cy="4224299"/>
            <a:chOff x="775254" y="1599265"/>
            <a:chExt cx="11224592" cy="4224299"/>
          </a:xfrm>
        </p:grpSpPr>
        <p:sp>
          <p:nvSpPr>
            <p:cNvPr id="10" name="TextBox 9">
              <a:extLst>
                <a:ext uri="{FF2B5EF4-FFF2-40B4-BE49-F238E27FC236}">
                  <a16:creationId xmlns:a16="http://schemas.microsoft.com/office/drawing/2014/main" id="{DAF3E852-1541-924E-B6C2-8B1DDBAD9EF4}"/>
                </a:ext>
              </a:extLst>
            </p:cNvPr>
            <p:cNvSpPr txBox="1"/>
            <p:nvPr userDrawn="1"/>
          </p:nvSpPr>
          <p:spPr>
            <a:xfrm>
              <a:off x="1171634" y="1599265"/>
              <a:ext cx="10708077" cy="2689198"/>
            </a:xfrm>
            <a:prstGeom prst="rect">
              <a:avLst/>
            </a:prstGeom>
            <a:noFill/>
          </p:spPr>
          <p:txBody>
            <a:bodyPr wrap="square" rtlCol="0">
              <a:spAutoFit/>
            </a:bodyPr>
            <a:lstStyle/>
            <a:p>
              <a:r>
                <a:rPr lang="en-US" sz="1875" dirty="0">
                  <a:solidFill>
                    <a:schemeClr val="tx1"/>
                  </a:solidFill>
                  <a:latin typeface="Century Gothic" panose="020B0502020202020204" pitchFamily="34" charset="0"/>
                </a:rPr>
                <a:t>If you are transferring slides from another deck, DO NOT drag and drop slides into this template.</a:t>
              </a:r>
            </a:p>
            <a:p>
              <a:pPr marL="257120" lvl="1" indent="-257120">
                <a:buFont typeface="Arial" panose="020B0604020202020204" pitchFamily="34" charset="0"/>
                <a:buChar char="•"/>
              </a:pPr>
              <a:r>
                <a:rPr lang="en-US" sz="1875" dirty="0">
                  <a:solidFill>
                    <a:schemeClr val="tx1"/>
                  </a:solidFill>
                  <a:latin typeface="Century Gothic" panose="020B0502020202020204" pitchFamily="34" charset="0"/>
                </a:rPr>
                <a:t>First, within your source PPT deck, select the text you are working with.</a:t>
              </a:r>
            </a:p>
            <a:p>
              <a:pPr marL="257120" lvl="1" indent="-257120">
                <a:buFont typeface="Arial" panose="020B0604020202020204" pitchFamily="34" charset="0"/>
                <a:buChar char="•"/>
              </a:pPr>
              <a:r>
                <a:rPr lang="en-US" sz="1875" dirty="0">
                  <a:solidFill>
                    <a:schemeClr val="tx1"/>
                  </a:solidFill>
                  <a:latin typeface="Century Gothic" panose="020B0502020202020204" pitchFamily="34" charset="0"/>
                </a:rPr>
                <a:t>Then select </a:t>
              </a:r>
              <a:r>
                <a:rPr lang="en-US" sz="1875" b="1" i="0" dirty="0">
                  <a:solidFill>
                    <a:schemeClr val="tx1"/>
                  </a:solidFill>
                  <a:latin typeface="Century Gothic" panose="020B0502020202020204" pitchFamily="34" charset="0"/>
                </a:rPr>
                <a:t>EDIT &gt; COPY </a:t>
              </a:r>
              <a:r>
                <a:rPr lang="en-US" sz="1875" dirty="0">
                  <a:solidFill>
                    <a:schemeClr val="tx1"/>
                  </a:solidFill>
                  <a:latin typeface="Century Gothic" panose="020B0502020202020204" pitchFamily="34" charset="0"/>
                </a:rPr>
                <a:t>from the PPT menu.</a:t>
              </a:r>
            </a:p>
            <a:p>
              <a:pPr marL="257120" lvl="1" indent="-257120">
                <a:buFont typeface="Arial" panose="020B0604020202020204" pitchFamily="34" charset="0"/>
                <a:buChar char="•"/>
              </a:pPr>
              <a:r>
                <a:rPr lang="en-US" sz="1875" dirty="0">
                  <a:solidFill>
                    <a:schemeClr val="tx1"/>
                  </a:solidFill>
                  <a:latin typeface="Century Gothic" panose="020B0502020202020204" pitchFamily="34" charset="0"/>
                </a:rPr>
                <a:t>Select the appropriate new slide layout from this PPT template.</a:t>
              </a:r>
            </a:p>
            <a:p>
              <a:pPr marL="257120" lvl="1" indent="-257120">
                <a:buFont typeface="Arial" panose="020B0604020202020204" pitchFamily="34" charset="0"/>
                <a:buChar char="•"/>
              </a:pPr>
              <a:r>
                <a:rPr lang="en-US" sz="1875" dirty="0">
                  <a:solidFill>
                    <a:schemeClr val="tx1"/>
                  </a:solidFill>
                  <a:latin typeface="Century Gothic" panose="020B0502020202020204" pitchFamily="34" charset="0"/>
                </a:rPr>
                <a:t>Click within the text box of the new slide.</a:t>
              </a:r>
            </a:p>
            <a:p>
              <a:pPr marL="257120" lvl="1" indent="-257120">
                <a:buFont typeface="Arial" panose="020B0604020202020204" pitchFamily="34" charset="0"/>
                <a:buChar char="•"/>
              </a:pPr>
              <a:r>
                <a:rPr lang="en-US" sz="1875" dirty="0">
                  <a:solidFill>
                    <a:schemeClr val="tx1"/>
                  </a:solidFill>
                  <a:latin typeface="Century Gothic" panose="020B0502020202020204" pitchFamily="34" charset="0"/>
                </a:rPr>
                <a:t>Then select </a:t>
              </a:r>
              <a:r>
                <a:rPr lang="en-US" sz="1875" b="1" i="0" dirty="0">
                  <a:solidFill>
                    <a:schemeClr val="tx1"/>
                  </a:solidFill>
                  <a:latin typeface="Century Gothic" panose="020B0502020202020204" pitchFamily="34" charset="0"/>
                </a:rPr>
                <a:t>EDIT &gt; PASTE SPECIAL &gt; UNFORMATTED TEXT </a:t>
              </a:r>
              <a:r>
                <a:rPr lang="en-US" sz="1875" dirty="0">
                  <a:solidFill>
                    <a:schemeClr val="tx1"/>
                  </a:solidFill>
                  <a:latin typeface="Century Gothic" panose="020B0502020202020204" pitchFamily="34" charset="0"/>
                </a:rPr>
                <a:t>from the PPT menu. Or, select the </a:t>
              </a:r>
              <a:r>
                <a:rPr lang="en-US" sz="1875" b="1" i="0" dirty="0">
                  <a:solidFill>
                    <a:schemeClr val="tx1"/>
                  </a:solidFill>
                  <a:latin typeface="Century Gothic" panose="020B0502020202020204" pitchFamily="34" charset="0"/>
                </a:rPr>
                <a:t>USE DESTINATION THEME </a:t>
              </a:r>
              <a:r>
                <a:rPr lang="en-US" sz="1875" dirty="0">
                  <a:solidFill>
                    <a:schemeClr val="tx1"/>
                  </a:solidFill>
                  <a:latin typeface="Century Gothic" panose="020B0502020202020204" pitchFamily="34" charset="0"/>
                </a:rPr>
                <a:t>icon</a:t>
              </a:r>
            </a:p>
            <a:p>
              <a:r>
                <a:rPr lang="en-US" sz="1875" dirty="0">
                  <a:solidFill>
                    <a:schemeClr val="tx1"/>
                  </a:solidFill>
                  <a:latin typeface="Century Gothic" panose="020B0502020202020204" pitchFamily="34" charset="0"/>
                </a:rPr>
                <a:t>This process will help ensure your content is formatted according to the new theme.</a:t>
              </a:r>
            </a:p>
          </p:txBody>
        </p:sp>
        <p:sp>
          <p:nvSpPr>
            <p:cNvPr id="11" name="TextBox 10">
              <a:extLst>
                <a:ext uri="{FF2B5EF4-FFF2-40B4-BE49-F238E27FC236}">
                  <a16:creationId xmlns:a16="http://schemas.microsoft.com/office/drawing/2014/main" id="{3CF3C7C3-DD45-1C41-8CAC-95708290EEF9}"/>
                </a:ext>
              </a:extLst>
            </p:cNvPr>
            <p:cNvSpPr txBox="1"/>
            <p:nvPr userDrawn="1"/>
          </p:nvSpPr>
          <p:spPr>
            <a:xfrm>
              <a:off x="775254" y="4349061"/>
              <a:ext cx="10828212" cy="438582"/>
            </a:xfrm>
            <a:prstGeom prst="rect">
              <a:avLst/>
            </a:prstGeom>
            <a:noFill/>
          </p:spPr>
          <p:txBody>
            <a:bodyPr wrap="square" rtlCol="0">
              <a:spAutoFit/>
            </a:bodyPr>
            <a:lstStyle/>
            <a:p>
              <a:r>
                <a:rPr lang="en-US" sz="2250" b="1" i="0" dirty="0">
                  <a:solidFill>
                    <a:schemeClr val="tx1"/>
                  </a:solidFill>
                  <a:latin typeface="Century Gothic" panose="020B0502020202020204" pitchFamily="34" charset="0"/>
                </a:rPr>
                <a:t>Other Recommendations:</a:t>
              </a:r>
            </a:p>
          </p:txBody>
        </p:sp>
        <p:sp>
          <p:nvSpPr>
            <p:cNvPr id="15" name="TextBox 14">
              <a:extLst>
                <a:ext uri="{FF2B5EF4-FFF2-40B4-BE49-F238E27FC236}">
                  <a16:creationId xmlns:a16="http://schemas.microsoft.com/office/drawing/2014/main" id="{2F781881-7516-CF43-A1BD-3478E2BFD966}"/>
                </a:ext>
              </a:extLst>
            </p:cNvPr>
            <p:cNvSpPr txBox="1"/>
            <p:nvPr userDrawn="1"/>
          </p:nvSpPr>
          <p:spPr>
            <a:xfrm>
              <a:off x="1171634" y="4865609"/>
              <a:ext cx="10828212" cy="957955"/>
            </a:xfrm>
            <a:prstGeom prst="rect">
              <a:avLst/>
            </a:prstGeom>
            <a:noFill/>
          </p:spPr>
          <p:txBody>
            <a:bodyPr wrap="square" rtlCol="0">
              <a:spAutoFit/>
            </a:bodyPr>
            <a:lstStyle/>
            <a:p>
              <a:pPr marL="0" indent="0">
                <a:buFont typeface="Arial" panose="020B0604020202020204" pitchFamily="34" charset="0"/>
                <a:buNone/>
              </a:pPr>
              <a:r>
                <a:rPr lang="en-US" sz="1875" dirty="0">
                  <a:solidFill>
                    <a:schemeClr val="tx1"/>
                  </a:solidFill>
                  <a:latin typeface="Century Gothic" panose="020B0502020202020204" pitchFamily="34" charset="0"/>
                </a:rPr>
                <a:t>The </a:t>
              </a:r>
              <a:r>
                <a:rPr lang="en-US" sz="1875" b="1" i="0" dirty="0">
                  <a:solidFill>
                    <a:schemeClr val="tx1"/>
                  </a:solidFill>
                  <a:latin typeface="Century Gothic" panose="020B0502020202020204" pitchFamily="34" charset="0"/>
                </a:rPr>
                <a:t>font</a:t>
              </a:r>
              <a:r>
                <a:rPr lang="en-US" sz="1875" dirty="0">
                  <a:solidFill>
                    <a:schemeClr val="tx1"/>
                  </a:solidFill>
                  <a:latin typeface="Century Gothic" panose="020B0502020202020204" pitchFamily="34" charset="0"/>
                </a:rPr>
                <a:t> in this theme is </a:t>
              </a:r>
              <a:r>
                <a:rPr lang="en-US" sz="1875" b="1" i="0" dirty="0">
                  <a:solidFill>
                    <a:schemeClr val="tx1"/>
                  </a:solidFill>
                  <a:latin typeface="Century Gothic" panose="020B0502020202020204" pitchFamily="34" charset="0"/>
                </a:rPr>
                <a:t>Century Gothic</a:t>
              </a:r>
            </a:p>
            <a:p>
              <a:pPr marL="0" indent="0">
                <a:buFont typeface="Arial" panose="020B0604020202020204" pitchFamily="34" charset="0"/>
                <a:buNone/>
              </a:pPr>
              <a:r>
                <a:rPr lang="en-US" sz="1875" b="1" i="0" dirty="0">
                  <a:solidFill>
                    <a:schemeClr val="tx1"/>
                  </a:solidFill>
                  <a:latin typeface="Century Gothic" panose="020B0502020202020204" pitchFamily="34" charset="0"/>
                </a:rPr>
                <a:t>Headers</a:t>
              </a:r>
              <a:r>
                <a:rPr lang="en-US" sz="1875" dirty="0">
                  <a:solidFill>
                    <a:schemeClr val="tx1"/>
                  </a:solidFill>
                  <a:latin typeface="Century Gothic" panose="020B0502020202020204" pitchFamily="34" charset="0"/>
                </a:rPr>
                <a:t> should be at least font </a:t>
              </a:r>
              <a:r>
                <a:rPr lang="en-US" sz="1875" b="1" i="0" dirty="0">
                  <a:solidFill>
                    <a:schemeClr val="tx1"/>
                  </a:solidFill>
                  <a:latin typeface="Century Gothic" panose="020B0502020202020204" pitchFamily="34" charset="0"/>
                </a:rPr>
                <a:t>Size 28</a:t>
              </a:r>
            </a:p>
            <a:p>
              <a:pPr marL="0" indent="0">
                <a:buFont typeface="Arial" panose="020B0604020202020204" pitchFamily="34" charset="0"/>
                <a:buNone/>
              </a:pPr>
              <a:r>
                <a:rPr lang="en-US" sz="1875" b="1" i="0" dirty="0">
                  <a:solidFill>
                    <a:schemeClr val="tx1"/>
                  </a:solidFill>
                  <a:latin typeface="Century Gothic" panose="020B0502020202020204" pitchFamily="34" charset="0"/>
                </a:rPr>
                <a:t>Body copy </a:t>
              </a:r>
              <a:r>
                <a:rPr lang="en-US" sz="1875" dirty="0">
                  <a:solidFill>
                    <a:schemeClr val="tx1"/>
                  </a:solidFill>
                  <a:latin typeface="Century Gothic" panose="020B0502020202020204" pitchFamily="34" charset="0"/>
                </a:rPr>
                <a:t>should be at least font </a:t>
              </a:r>
              <a:r>
                <a:rPr lang="en-US" sz="1875" b="1" i="0" dirty="0">
                  <a:solidFill>
                    <a:schemeClr val="tx1"/>
                  </a:solidFill>
                  <a:latin typeface="Century Gothic" panose="020B0502020202020204" pitchFamily="34" charset="0"/>
                </a:rPr>
                <a:t>Size 20</a:t>
              </a:r>
            </a:p>
          </p:txBody>
        </p:sp>
        <p:pic>
          <p:nvPicPr>
            <p:cNvPr id="6" name="Graphic 5">
              <a:extLst>
                <a:ext uri="{FF2B5EF4-FFF2-40B4-BE49-F238E27FC236}">
                  <a16:creationId xmlns:a16="http://schemas.microsoft.com/office/drawing/2014/main" id="{8A81CB31-D885-304E-91A3-27C53AA5660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79861" y="1659959"/>
              <a:ext cx="244447" cy="244447"/>
            </a:xfrm>
            <a:prstGeom prst="rect">
              <a:avLst/>
            </a:prstGeom>
          </p:spPr>
        </p:pic>
        <p:pic>
          <p:nvPicPr>
            <p:cNvPr id="18" name="Graphic 17">
              <a:extLst>
                <a:ext uri="{FF2B5EF4-FFF2-40B4-BE49-F238E27FC236}">
                  <a16:creationId xmlns:a16="http://schemas.microsoft.com/office/drawing/2014/main" id="{533BF12A-22E9-8A47-9ED2-4197E48A86D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79861" y="3947193"/>
              <a:ext cx="244447" cy="244447"/>
            </a:xfrm>
            <a:prstGeom prst="rect">
              <a:avLst/>
            </a:prstGeom>
          </p:spPr>
        </p:pic>
        <p:pic>
          <p:nvPicPr>
            <p:cNvPr id="19" name="Graphic 18">
              <a:extLst>
                <a:ext uri="{FF2B5EF4-FFF2-40B4-BE49-F238E27FC236}">
                  <a16:creationId xmlns:a16="http://schemas.microsoft.com/office/drawing/2014/main" id="{105A7EFD-9D54-7B4C-ADC3-E44F31E1112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79861" y="4917556"/>
              <a:ext cx="244447" cy="244447"/>
            </a:xfrm>
            <a:prstGeom prst="rect">
              <a:avLst/>
            </a:prstGeom>
          </p:spPr>
        </p:pic>
        <p:pic>
          <p:nvPicPr>
            <p:cNvPr id="20" name="Graphic 19">
              <a:extLst>
                <a:ext uri="{FF2B5EF4-FFF2-40B4-BE49-F238E27FC236}">
                  <a16:creationId xmlns:a16="http://schemas.microsoft.com/office/drawing/2014/main" id="{F0C69D81-87F4-5D44-BA30-0976EB5E480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79861" y="5214557"/>
              <a:ext cx="244447" cy="244447"/>
            </a:xfrm>
            <a:prstGeom prst="rect">
              <a:avLst/>
            </a:prstGeom>
          </p:spPr>
        </p:pic>
        <p:pic>
          <p:nvPicPr>
            <p:cNvPr id="21" name="Graphic 20">
              <a:extLst>
                <a:ext uri="{FF2B5EF4-FFF2-40B4-BE49-F238E27FC236}">
                  <a16:creationId xmlns:a16="http://schemas.microsoft.com/office/drawing/2014/main" id="{09A47040-5F23-DC4B-ACDB-FE1B4BE725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79861" y="5506533"/>
              <a:ext cx="244447" cy="244447"/>
            </a:xfrm>
            <a:prstGeom prst="rect">
              <a:avLst/>
            </a:prstGeom>
          </p:spPr>
        </p:pic>
      </p:grpSp>
      <p:pic>
        <p:nvPicPr>
          <p:cNvPr id="22" name="Picture 21" descr="A picture containing sitting, black, blue&#10;&#10;Description automatically generated">
            <a:extLst>
              <a:ext uri="{FF2B5EF4-FFF2-40B4-BE49-F238E27FC236}">
                <a16:creationId xmlns:a16="http://schemas.microsoft.com/office/drawing/2014/main" id="{37BE0B80-63EB-6343-9E6A-24E673FCC89C}"/>
              </a:ext>
            </a:extLst>
          </p:cNvPr>
          <p:cNvPicPr>
            <a:picLocks noChangeAspect="1"/>
          </p:cNvPicPr>
          <p:nvPr userDrawn="1"/>
        </p:nvPicPr>
        <p:blipFill rotWithShape="1">
          <a:blip r:embed="rId4"/>
          <a:srcRect l="5778" t="41892"/>
          <a:stretch/>
        </p:blipFill>
        <p:spPr>
          <a:xfrm flipH="1">
            <a:off x="10314122" y="0"/>
            <a:ext cx="2690678" cy="1805784"/>
          </a:xfrm>
          <a:prstGeom prst="rect">
            <a:avLst/>
          </a:prstGeom>
        </p:spPr>
      </p:pic>
    </p:spTree>
    <p:extLst>
      <p:ext uri="{BB962C8B-B14F-4D97-AF65-F5344CB8AC3E}">
        <p14:creationId xmlns:p14="http://schemas.microsoft.com/office/powerpoint/2010/main" val="702282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Slide (3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5D009-F028-2548-826F-103F5A3D6D96}"/>
              </a:ext>
            </a:extLst>
          </p:cNvPr>
          <p:cNvSpPr>
            <a:spLocks noGrp="1"/>
          </p:cNvSpPr>
          <p:nvPr>
            <p:ph type="title" hasCustomPrompt="1"/>
          </p:nvPr>
        </p:nvSpPr>
        <p:spPr>
          <a:xfrm>
            <a:off x="724830" y="208930"/>
            <a:ext cx="11576024" cy="915765"/>
          </a:xfrm>
        </p:spPr>
        <p:txBody>
          <a:bodyPr anchor="ctr">
            <a:normAutofit/>
          </a:bodyPr>
          <a:lstStyle>
            <a:lvl1pPr algn="l">
              <a:defRPr sz="3200" b="0" i="0">
                <a:solidFill>
                  <a:schemeClr val="accent1"/>
                </a:solidFill>
                <a:latin typeface="Century Gothic" panose="020B0502020202020204" pitchFamily="34" charset="0"/>
              </a:defRPr>
            </a:lvl1pPr>
          </a:lstStyle>
          <a:p>
            <a:r>
              <a:rPr lang="en-US" dirty="0"/>
              <a:t>Agenda/Purpose</a:t>
            </a:r>
          </a:p>
        </p:txBody>
      </p:sp>
      <p:pic>
        <p:nvPicPr>
          <p:cNvPr id="4" name="Graphic 3">
            <a:extLst>
              <a:ext uri="{FF2B5EF4-FFF2-40B4-BE49-F238E27FC236}">
                <a16:creationId xmlns:a16="http://schemas.microsoft.com/office/drawing/2014/main" id="{24E9AB36-09D2-8446-BFDD-927DF3009D5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42641" y="1443795"/>
            <a:ext cx="1631486" cy="1631486"/>
          </a:xfrm>
          <a:prstGeom prst="rect">
            <a:avLst/>
          </a:prstGeom>
        </p:spPr>
      </p:pic>
      <p:pic>
        <p:nvPicPr>
          <p:cNvPr id="9" name="Graphic 8">
            <a:extLst>
              <a:ext uri="{FF2B5EF4-FFF2-40B4-BE49-F238E27FC236}">
                <a16:creationId xmlns:a16="http://schemas.microsoft.com/office/drawing/2014/main" id="{2AA5B4E1-BF99-B24A-BFE8-6FC0CA63744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42641" y="2316127"/>
            <a:ext cx="1631486" cy="1631486"/>
          </a:xfrm>
          <a:prstGeom prst="rect">
            <a:avLst/>
          </a:prstGeom>
        </p:spPr>
      </p:pic>
      <p:pic>
        <p:nvPicPr>
          <p:cNvPr id="10" name="Graphic 9">
            <a:extLst>
              <a:ext uri="{FF2B5EF4-FFF2-40B4-BE49-F238E27FC236}">
                <a16:creationId xmlns:a16="http://schemas.microsoft.com/office/drawing/2014/main" id="{D44BAFAD-63A3-F44D-B58E-12B1E2B2818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42641" y="3176175"/>
            <a:ext cx="1631486" cy="1631486"/>
          </a:xfrm>
          <a:prstGeom prst="rect">
            <a:avLst/>
          </a:prstGeom>
        </p:spPr>
      </p:pic>
      <p:sp>
        <p:nvSpPr>
          <p:cNvPr id="5" name="TextBox 4">
            <a:extLst>
              <a:ext uri="{FF2B5EF4-FFF2-40B4-BE49-F238E27FC236}">
                <a16:creationId xmlns:a16="http://schemas.microsoft.com/office/drawing/2014/main" id="{010A22C4-6CB3-F643-AB69-A9F99151297D}"/>
              </a:ext>
            </a:extLst>
          </p:cNvPr>
          <p:cNvSpPr txBox="1"/>
          <p:nvPr userDrawn="1"/>
        </p:nvSpPr>
        <p:spPr>
          <a:xfrm>
            <a:off x="995912" y="1834937"/>
            <a:ext cx="389850" cy="517834"/>
          </a:xfrm>
          <a:prstGeom prst="rect">
            <a:avLst/>
          </a:prstGeom>
          <a:noFill/>
        </p:spPr>
        <p:txBody>
          <a:bodyPr wrap="none" rtlCol="0">
            <a:spAutoFit/>
          </a:bodyPr>
          <a:lstStyle/>
          <a:p>
            <a:r>
              <a:rPr lang="en-US" b="0" i="0" dirty="0">
                <a:solidFill>
                  <a:schemeClr val="bg1"/>
                </a:solidFill>
                <a:latin typeface="Century Gothic" panose="020B0502020202020204" pitchFamily="34" charset="0"/>
              </a:rPr>
              <a:t>1</a:t>
            </a:r>
          </a:p>
        </p:txBody>
      </p:sp>
      <p:sp>
        <p:nvSpPr>
          <p:cNvPr id="13" name="TextBox 12">
            <a:extLst>
              <a:ext uri="{FF2B5EF4-FFF2-40B4-BE49-F238E27FC236}">
                <a16:creationId xmlns:a16="http://schemas.microsoft.com/office/drawing/2014/main" id="{99FB46D9-7C95-4D4F-9ED1-AE63A9384FFB}"/>
              </a:ext>
            </a:extLst>
          </p:cNvPr>
          <p:cNvSpPr txBox="1"/>
          <p:nvPr userDrawn="1"/>
        </p:nvSpPr>
        <p:spPr>
          <a:xfrm>
            <a:off x="995912" y="2702061"/>
            <a:ext cx="389850" cy="517834"/>
          </a:xfrm>
          <a:prstGeom prst="rect">
            <a:avLst/>
          </a:prstGeom>
          <a:noFill/>
        </p:spPr>
        <p:txBody>
          <a:bodyPr wrap="none" rtlCol="0">
            <a:spAutoFit/>
          </a:bodyPr>
          <a:lstStyle/>
          <a:p>
            <a:r>
              <a:rPr lang="en-US" b="0" i="0" dirty="0">
                <a:solidFill>
                  <a:schemeClr val="bg1"/>
                </a:solidFill>
                <a:latin typeface="Century Gothic" panose="020B0502020202020204" pitchFamily="34" charset="0"/>
              </a:rPr>
              <a:t>2</a:t>
            </a:r>
          </a:p>
        </p:txBody>
      </p:sp>
      <p:sp>
        <p:nvSpPr>
          <p:cNvPr id="14" name="TextBox 13">
            <a:extLst>
              <a:ext uri="{FF2B5EF4-FFF2-40B4-BE49-F238E27FC236}">
                <a16:creationId xmlns:a16="http://schemas.microsoft.com/office/drawing/2014/main" id="{45B71921-DE56-6F41-A474-73D52FE75945}"/>
              </a:ext>
            </a:extLst>
          </p:cNvPr>
          <p:cNvSpPr txBox="1"/>
          <p:nvPr userDrawn="1"/>
        </p:nvSpPr>
        <p:spPr>
          <a:xfrm>
            <a:off x="995912" y="3567317"/>
            <a:ext cx="389850" cy="517834"/>
          </a:xfrm>
          <a:prstGeom prst="rect">
            <a:avLst/>
          </a:prstGeom>
          <a:noFill/>
        </p:spPr>
        <p:txBody>
          <a:bodyPr wrap="none" rtlCol="0">
            <a:spAutoFit/>
          </a:bodyPr>
          <a:lstStyle/>
          <a:p>
            <a:r>
              <a:rPr lang="en-US" b="0" i="0" dirty="0">
                <a:solidFill>
                  <a:schemeClr val="bg1"/>
                </a:solidFill>
                <a:latin typeface="Century Gothic" panose="020B0502020202020204" pitchFamily="34" charset="0"/>
              </a:rPr>
              <a:t>3</a:t>
            </a:r>
          </a:p>
        </p:txBody>
      </p:sp>
      <p:sp>
        <p:nvSpPr>
          <p:cNvPr id="17" name="Text Placeholder 4">
            <a:extLst>
              <a:ext uri="{FF2B5EF4-FFF2-40B4-BE49-F238E27FC236}">
                <a16:creationId xmlns:a16="http://schemas.microsoft.com/office/drawing/2014/main" id="{E5B3D123-3A3E-6A4C-8A14-D96AB8173F63}"/>
              </a:ext>
            </a:extLst>
          </p:cNvPr>
          <p:cNvSpPr>
            <a:spLocks noGrp="1"/>
          </p:cNvSpPr>
          <p:nvPr>
            <p:ph type="body" sz="quarter" idx="19" hasCustomPrompt="1"/>
          </p:nvPr>
        </p:nvSpPr>
        <p:spPr>
          <a:xfrm>
            <a:off x="1794243" y="1958241"/>
            <a:ext cx="10506613" cy="313266"/>
          </a:xfrm>
        </p:spPr>
        <p:txBody>
          <a:bodyPr anchor="ctr">
            <a:noAutofit/>
          </a:bodyPr>
          <a:lstStyle>
            <a:lvl1pPr marL="0" indent="0" algn="l">
              <a:buFontTx/>
              <a:buNone/>
              <a:defRPr sz="2400">
                <a:solidFill>
                  <a:schemeClr val="tx1"/>
                </a:solidFill>
              </a:defRPr>
            </a:lvl1pPr>
            <a:lvl2pPr>
              <a:defRPr sz="1280">
                <a:solidFill>
                  <a:schemeClr val="bg1"/>
                </a:solidFill>
              </a:defRPr>
            </a:lvl2pPr>
            <a:lvl3pPr>
              <a:defRPr sz="1280">
                <a:solidFill>
                  <a:schemeClr val="bg1"/>
                </a:solidFill>
              </a:defRPr>
            </a:lvl3pPr>
            <a:lvl4pPr>
              <a:defRPr sz="1280">
                <a:solidFill>
                  <a:schemeClr val="bg1"/>
                </a:solidFill>
              </a:defRPr>
            </a:lvl4pPr>
            <a:lvl5pPr>
              <a:defRPr sz="1280">
                <a:solidFill>
                  <a:schemeClr val="bg1"/>
                </a:solidFill>
              </a:defRPr>
            </a:lvl5pPr>
          </a:lstStyle>
          <a:p>
            <a:pPr lvl="0"/>
            <a:r>
              <a:rPr lang="en-US" dirty="0"/>
              <a:t>Lorem Ipsum</a:t>
            </a:r>
          </a:p>
        </p:txBody>
      </p:sp>
      <p:sp>
        <p:nvSpPr>
          <p:cNvPr id="18" name="Text Placeholder 4">
            <a:extLst>
              <a:ext uri="{FF2B5EF4-FFF2-40B4-BE49-F238E27FC236}">
                <a16:creationId xmlns:a16="http://schemas.microsoft.com/office/drawing/2014/main" id="{E666CCFB-753D-DD4A-AFCD-F5754DB90E1D}"/>
              </a:ext>
            </a:extLst>
          </p:cNvPr>
          <p:cNvSpPr>
            <a:spLocks noGrp="1"/>
          </p:cNvSpPr>
          <p:nvPr>
            <p:ph type="body" sz="quarter" idx="20" hasCustomPrompt="1"/>
          </p:nvPr>
        </p:nvSpPr>
        <p:spPr>
          <a:xfrm>
            <a:off x="1794243" y="2801238"/>
            <a:ext cx="10506613" cy="313266"/>
          </a:xfrm>
        </p:spPr>
        <p:txBody>
          <a:bodyPr anchor="ctr">
            <a:noAutofit/>
          </a:bodyPr>
          <a:lstStyle>
            <a:lvl1pPr marL="0" indent="0" algn="l">
              <a:buFontTx/>
              <a:buNone/>
              <a:defRPr sz="2400">
                <a:solidFill>
                  <a:schemeClr val="tx1"/>
                </a:solidFill>
              </a:defRPr>
            </a:lvl1pPr>
            <a:lvl2pPr>
              <a:defRPr sz="1280">
                <a:solidFill>
                  <a:schemeClr val="bg1"/>
                </a:solidFill>
              </a:defRPr>
            </a:lvl2pPr>
            <a:lvl3pPr>
              <a:defRPr sz="1280">
                <a:solidFill>
                  <a:schemeClr val="bg1"/>
                </a:solidFill>
              </a:defRPr>
            </a:lvl3pPr>
            <a:lvl4pPr>
              <a:defRPr sz="1280">
                <a:solidFill>
                  <a:schemeClr val="bg1"/>
                </a:solidFill>
              </a:defRPr>
            </a:lvl4pPr>
            <a:lvl5pPr>
              <a:defRPr sz="1280">
                <a:solidFill>
                  <a:schemeClr val="bg1"/>
                </a:solidFill>
              </a:defRPr>
            </a:lvl5pPr>
          </a:lstStyle>
          <a:p>
            <a:pPr lvl="0"/>
            <a:r>
              <a:rPr lang="en-US" dirty="0"/>
              <a:t>Lorem Ipsum</a:t>
            </a:r>
          </a:p>
        </p:txBody>
      </p:sp>
      <p:sp>
        <p:nvSpPr>
          <p:cNvPr id="19" name="Text Placeholder 4">
            <a:extLst>
              <a:ext uri="{FF2B5EF4-FFF2-40B4-BE49-F238E27FC236}">
                <a16:creationId xmlns:a16="http://schemas.microsoft.com/office/drawing/2014/main" id="{48ACAA44-3F4F-6741-AF6C-556C33FC27E0}"/>
              </a:ext>
            </a:extLst>
          </p:cNvPr>
          <p:cNvSpPr>
            <a:spLocks noGrp="1"/>
          </p:cNvSpPr>
          <p:nvPr>
            <p:ph type="body" sz="quarter" idx="21" hasCustomPrompt="1"/>
          </p:nvPr>
        </p:nvSpPr>
        <p:spPr>
          <a:xfrm>
            <a:off x="1794243" y="3713289"/>
            <a:ext cx="10506613" cy="313266"/>
          </a:xfrm>
        </p:spPr>
        <p:txBody>
          <a:bodyPr anchor="ctr">
            <a:noAutofit/>
          </a:bodyPr>
          <a:lstStyle>
            <a:lvl1pPr marL="0" indent="0" algn="l">
              <a:buFontTx/>
              <a:buNone/>
              <a:defRPr sz="2400">
                <a:solidFill>
                  <a:schemeClr val="tx1"/>
                </a:solidFill>
              </a:defRPr>
            </a:lvl1pPr>
            <a:lvl2pPr>
              <a:defRPr sz="1280">
                <a:solidFill>
                  <a:schemeClr val="bg1"/>
                </a:solidFill>
              </a:defRPr>
            </a:lvl2pPr>
            <a:lvl3pPr>
              <a:defRPr sz="1280">
                <a:solidFill>
                  <a:schemeClr val="bg1"/>
                </a:solidFill>
              </a:defRPr>
            </a:lvl3pPr>
            <a:lvl4pPr>
              <a:defRPr sz="1280">
                <a:solidFill>
                  <a:schemeClr val="bg1"/>
                </a:solidFill>
              </a:defRPr>
            </a:lvl4pPr>
            <a:lvl5pPr>
              <a:defRPr sz="1280">
                <a:solidFill>
                  <a:schemeClr val="bg1"/>
                </a:solidFill>
              </a:defRPr>
            </a:lvl5pPr>
          </a:lstStyle>
          <a:p>
            <a:pPr lvl="0"/>
            <a:r>
              <a:rPr lang="en-US" dirty="0"/>
              <a:t>Lorem Ipsum</a:t>
            </a:r>
          </a:p>
        </p:txBody>
      </p:sp>
      <p:sp>
        <p:nvSpPr>
          <p:cNvPr id="25" name="Text Placeholder 25">
            <a:extLst>
              <a:ext uri="{FF2B5EF4-FFF2-40B4-BE49-F238E27FC236}">
                <a16:creationId xmlns:a16="http://schemas.microsoft.com/office/drawing/2014/main" id="{D8305746-B2B2-0340-A1C0-1A0609B89656}"/>
              </a:ext>
            </a:extLst>
          </p:cNvPr>
          <p:cNvSpPr txBox="1">
            <a:spLocks/>
          </p:cNvSpPr>
          <p:nvPr userDrawn="1"/>
        </p:nvSpPr>
        <p:spPr>
          <a:xfrm>
            <a:off x="11684723" y="6883026"/>
            <a:ext cx="1146048" cy="382919"/>
          </a:xfrm>
          <a:prstGeom prst="rect">
            <a:avLst/>
          </a:prstGeom>
        </p:spPr>
        <p:txBody>
          <a:bodyPr anchor="ctr"/>
          <a:lstStyle>
            <a:lvl1pPr marL="0" indent="0" algn="ctr" defTabSz="914400" rtl="0" eaLnBrk="1" latinLnBrk="0" hangingPunct="1">
              <a:lnSpc>
                <a:spcPct val="90000"/>
              </a:lnSpc>
              <a:spcBef>
                <a:spcPts val="1000"/>
              </a:spcBef>
              <a:buFont typeface="Arial"/>
              <a:buNone/>
              <a:defRPr sz="1200" b="0" kern="1200" spc="0">
                <a:solidFill>
                  <a:schemeClr val="tx1"/>
                </a:solidFill>
                <a:latin typeface="Georgia" charset="0"/>
                <a:ea typeface="Georgia" charset="0"/>
                <a:cs typeface="Georgia" charset="0"/>
              </a:defRPr>
            </a:lvl1pPr>
            <a:lvl2pPr marL="0" indent="0" algn="l" defTabSz="914400" rtl="0" eaLnBrk="1" latinLnBrk="0" hangingPunct="1">
              <a:lnSpc>
                <a:spcPct val="120000"/>
              </a:lnSpc>
              <a:spcBef>
                <a:spcPts val="500"/>
              </a:spcBef>
              <a:buFont typeface="Arial"/>
              <a:buNone/>
              <a:defRPr sz="2800" b="0" kern="1200">
                <a:solidFill>
                  <a:schemeClr val="tx1"/>
                </a:solidFill>
                <a:latin typeface="Century Gothic" charset="0"/>
                <a:ea typeface="Century Gothic" charset="0"/>
                <a:cs typeface="Century Gothic" charset="0"/>
              </a:defRPr>
            </a:lvl2pPr>
            <a:lvl3pPr marL="0" indent="0" algn="l" defTabSz="914400" rtl="0" eaLnBrk="1" latinLnBrk="0" hangingPunct="1">
              <a:lnSpc>
                <a:spcPct val="120000"/>
              </a:lnSpc>
              <a:spcBef>
                <a:spcPts val="500"/>
              </a:spcBef>
              <a:buFont typeface="Arial" charset="0"/>
              <a:buNone/>
              <a:defRPr sz="2800" b="1" i="0" kern="1200">
                <a:solidFill>
                  <a:schemeClr val="accent2">
                    <a:lumMod val="75000"/>
                  </a:schemeClr>
                </a:solidFill>
                <a:latin typeface="Century Gothic" charset="0"/>
                <a:ea typeface="Century Gothic" charset="0"/>
                <a:cs typeface="Century Gothic" charset="0"/>
              </a:defRPr>
            </a:lvl3pPr>
            <a:lvl4pPr marL="0" indent="0" algn="l" defTabSz="914400" rtl="0" eaLnBrk="1" latinLnBrk="0" hangingPunct="1">
              <a:lnSpc>
                <a:spcPct val="120000"/>
              </a:lnSpc>
              <a:spcBef>
                <a:spcPts val="500"/>
              </a:spcBef>
              <a:buFont typeface="Arial" charset="0"/>
              <a:buNone/>
              <a:defRPr sz="2800" b="1" i="0" kern="1200">
                <a:solidFill>
                  <a:schemeClr val="tx1">
                    <a:lumMod val="60000"/>
                    <a:lumOff val="40000"/>
                  </a:schemeClr>
                </a:solidFill>
                <a:latin typeface="Century Gothic" charset="0"/>
                <a:ea typeface="Century Gothic" charset="0"/>
                <a:cs typeface="Century Gothic" charset="0"/>
              </a:defRPr>
            </a:lvl4pPr>
            <a:lvl5pPr marL="0" indent="0" algn="l" defTabSz="914400" rtl="0" eaLnBrk="1" latinLnBrk="0" hangingPunct="1">
              <a:lnSpc>
                <a:spcPct val="120000"/>
              </a:lnSpc>
              <a:spcBef>
                <a:spcPts val="500"/>
              </a:spcBef>
              <a:buFont typeface="Arial" charset="0"/>
              <a:buNone/>
              <a:defRPr sz="2800" kern="1200">
                <a:solidFill>
                  <a:schemeClr val="tx1"/>
                </a:solidFill>
                <a:latin typeface="Century Gothic" charset="0"/>
                <a:ea typeface="Century Gothic" charset="0"/>
                <a:cs typeface="Century Gothic"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r" fontAlgn="auto">
              <a:spcAft>
                <a:spcPts val="0"/>
              </a:spcAft>
              <a:defRPr/>
            </a:pPr>
            <a:fld id="{053B1222-81AA-4543-88B1-5A41C633338E}" type="slidenum">
              <a:rPr lang="en-US" sz="800" b="0" i="0" smtClean="0">
                <a:solidFill>
                  <a:srgbClr val="595F70"/>
                </a:solidFill>
                <a:latin typeface="Century Gothic" panose="020B0502020202020204" pitchFamily="34" charset="0"/>
                <a:ea typeface="Century Gothic" charset="0"/>
                <a:cs typeface="Century Gothic" charset="0"/>
              </a:rPr>
              <a:pPr algn="r" fontAlgn="auto">
                <a:spcAft>
                  <a:spcPts val="0"/>
                </a:spcAft>
                <a:defRPr/>
              </a:pPr>
              <a:t>‹#›</a:t>
            </a:fld>
            <a:endParaRPr lang="en-US" sz="800" b="0" i="0" dirty="0">
              <a:solidFill>
                <a:srgbClr val="595F70"/>
              </a:solidFill>
              <a:latin typeface="Century Gothic" panose="020B0502020202020204" pitchFamily="34" charset="0"/>
              <a:ea typeface="Century Gothic" charset="0"/>
              <a:cs typeface="Century Gothic" charset="0"/>
            </a:endParaRPr>
          </a:p>
        </p:txBody>
      </p:sp>
      <p:pic>
        <p:nvPicPr>
          <p:cNvPr id="27" name="Picture 26" descr="A picture containing sitting, black, blue&#10;&#10;Description automatically generated">
            <a:extLst>
              <a:ext uri="{FF2B5EF4-FFF2-40B4-BE49-F238E27FC236}">
                <a16:creationId xmlns:a16="http://schemas.microsoft.com/office/drawing/2014/main" id="{ABFC50F2-A540-4141-9974-418AAC499032}"/>
              </a:ext>
            </a:extLst>
          </p:cNvPr>
          <p:cNvPicPr>
            <a:picLocks noChangeAspect="1"/>
          </p:cNvPicPr>
          <p:nvPr userDrawn="1"/>
        </p:nvPicPr>
        <p:blipFill rotWithShape="1">
          <a:blip r:embed="rId4"/>
          <a:srcRect l="5778" t="41892"/>
          <a:stretch/>
        </p:blipFill>
        <p:spPr>
          <a:xfrm flipH="1">
            <a:off x="10314122" y="0"/>
            <a:ext cx="2690678" cy="1805784"/>
          </a:xfrm>
          <a:prstGeom prst="rect">
            <a:avLst/>
          </a:prstGeom>
        </p:spPr>
      </p:pic>
    </p:spTree>
    <p:extLst>
      <p:ext uri="{BB962C8B-B14F-4D97-AF65-F5344CB8AC3E}">
        <p14:creationId xmlns:p14="http://schemas.microsoft.com/office/powerpoint/2010/main" val="1597884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Slide (5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5D009-F028-2548-826F-103F5A3D6D96}"/>
              </a:ext>
            </a:extLst>
          </p:cNvPr>
          <p:cNvSpPr>
            <a:spLocks noGrp="1"/>
          </p:cNvSpPr>
          <p:nvPr>
            <p:ph type="title" hasCustomPrompt="1"/>
          </p:nvPr>
        </p:nvSpPr>
        <p:spPr>
          <a:xfrm>
            <a:off x="724830" y="208930"/>
            <a:ext cx="11576024" cy="915765"/>
          </a:xfrm>
        </p:spPr>
        <p:txBody>
          <a:bodyPr anchor="ctr">
            <a:normAutofit/>
          </a:bodyPr>
          <a:lstStyle>
            <a:lvl1pPr algn="l">
              <a:defRPr sz="3200" b="0" i="0">
                <a:solidFill>
                  <a:schemeClr val="accent1"/>
                </a:solidFill>
                <a:latin typeface="Century Gothic" panose="020B0502020202020204" pitchFamily="34" charset="0"/>
              </a:defRPr>
            </a:lvl1pPr>
          </a:lstStyle>
          <a:p>
            <a:r>
              <a:rPr lang="en-US" dirty="0"/>
              <a:t>Agenda/Purpose</a:t>
            </a:r>
          </a:p>
        </p:txBody>
      </p:sp>
      <p:pic>
        <p:nvPicPr>
          <p:cNvPr id="4" name="Graphic 3">
            <a:extLst>
              <a:ext uri="{FF2B5EF4-FFF2-40B4-BE49-F238E27FC236}">
                <a16:creationId xmlns:a16="http://schemas.microsoft.com/office/drawing/2014/main" id="{24E9AB36-09D2-8446-BFDD-927DF3009D5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42641" y="1445057"/>
            <a:ext cx="1631486" cy="1631486"/>
          </a:xfrm>
          <a:prstGeom prst="rect">
            <a:avLst/>
          </a:prstGeom>
        </p:spPr>
      </p:pic>
      <p:pic>
        <p:nvPicPr>
          <p:cNvPr id="9" name="Graphic 8">
            <a:extLst>
              <a:ext uri="{FF2B5EF4-FFF2-40B4-BE49-F238E27FC236}">
                <a16:creationId xmlns:a16="http://schemas.microsoft.com/office/drawing/2014/main" id="{2AA5B4E1-BF99-B24A-BFE8-6FC0CA63744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42641" y="2317389"/>
            <a:ext cx="1631486" cy="1631486"/>
          </a:xfrm>
          <a:prstGeom prst="rect">
            <a:avLst/>
          </a:prstGeom>
        </p:spPr>
      </p:pic>
      <p:pic>
        <p:nvPicPr>
          <p:cNvPr id="10" name="Graphic 9">
            <a:extLst>
              <a:ext uri="{FF2B5EF4-FFF2-40B4-BE49-F238E27FC236}">
                <a16:creationId xmlns:a16="http://schemas.microsoft.com/office/drawing/2014/main" id="{D44BAFAD-63A3-F44D-B58E-12B1E2B2818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42641" y="3177437"/>
            <a:ext cx="1631486" cy="1631486"/>
          </a:xfrm>
          <a:prstGeom prst="rect">
            <a:avLst/>
          </a:prstGeom>
        </p:spPr>
      </p:pic>
      <p:pic>
        <p:nvPicPr>
          <p:cNvPr id="11" name="Graphic 10">
            <a:extLst>
              <a:ext uri="{FF2B5EF4-FFF2-40B4-BE49-F238E27FC236}">
                <a16:creationId xmlns:a16="http://schemas.microsoft.com/office/drawing/2014/main" id="{06F3F4D1-B07D-AF49-AAE6-9F549D7033C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42641" y="4056309"/>
            <a:ext cx="1631486" cy="1631486"/>
          </a:xfrm>
          <a:prstGeom prst="rect">
            <a:avLst/>
          </a:prstGeom>
        </p:spPr>
      </p:pic>
      <p:pic>
        <p:nvPicPr>
          <p:cNvPr id="12" name="Graphic 11">
            <a:extLst>
              <a:ext uri="{FF2B5EF4-FFF2-40B4-BE49-F238E27FC236}">
                <a16:creationId xmlns:a16="http://schemas.microsoft.com/office/drawing/2014/main" id="{522FC45D-B404-A14C-B7CC-6837D72DFC0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42641" y="4938195"/>
            <a:ext cx="1631486" cy="1631486"/>
          </a:xfrm>
          <a:prstGeom prst="rect">
            <a:avLst/>
          </a:prstGeom>
        </p:spPr>
      </p:pic>
      <p:sp>
        <p:nvSpPr>
          <p:cNvPr id="5" name="TextBox 4">
            <a:extLst>
              <a:ext uri="{FF2B5EF4-FFF2-40B4-BE49-F238E27FC236}">
                <a16:creationId xmlns:a16="http://schemas.microsoft.com/office/drawing/2014/main" id="{010A22C4-6CB3-F643-AB69-A9F99151297D}"/>
              </a:ext>
            </a:extLst>
          </p:cNvPr>
          <p:cNvSpPr txBox="1"/>
          <p:nvPr userDrawn="1"/>
        </p:nvSpPr>
        <p:spPr>
          <a:xfrm>
            <a:off x="995912" y="1836199"/>
            <a:ext cx="389850" cy="517834"/>
          </a:xfrm>
          <a:prstGeom prst="rect">
            <a:avLst/>
          </a:prstGeom>
          <a:noFill/>
        </p:spPr>
        <p:txBody>
          <a:bodyPr wrap="none" rtlCol="0">
            <a:spAutoFit/>
          </a:bodyPr>
          <a:lstStyle/>
          <a:p>
            <a:r>
              <a:rPr lang="en-US" b="0" i="0" dirty="0">
                <a:solidFill>
                  <a:schemeClr val="bg1"/>
                </a:solidFill>
                <a:latin typeface="Century Gothic" panose="020B0502020202020204" pitchFamily="34" charset="0"/>
              </a:rPr>
              <a:t>1</a:t>
            </a:r>
          </a:p>
        </p:txBody>
      </p:sp>
      <p:sp>
        <p:nvSpPr>
          <p:cNvPr id="13" name="TextBox 12">
            <a:extLst>
              <a:ext uri="{FF2B5EF4-FFF2-40B4-BE49-F238E27FC236}">
                <a16:creationId xmlns:a16="http://schemas.microsoft.com/office/drawing/2014/main" id="{99FB46D9-7C95-4D4F-9ED1-AE63A9384FFB}"/>
              </a:ext>
            </a:extLst>
          </p:cNvPr>
          <p:cNvSpPr txBox="1"/>
          <p:nvPr userDrawn="1"/>
        </p:nvSpPr>
        <p:spPr>
          <a:xfrm>
            <a:off x="995912" y="2703323"/>
            <a:ext cx="389850" cy="517834"/>
          </a:xfrm>
          <a:prstGeom prst="rect">
            <a:avLst/>
          </a:prstGeom>
          <a:noFill/>
        </p:spPr>
        <p:txBody>
          <a:bodyPr wrap="none" rtlCol="0">
            <a:spAutoFit/>
          </a:bodyPr>
          <a:lstStyle/>
          <a:p>
            <a:r>
              <a:rPr lang="en-US" b="0" i="0" dirty="0">
                <a:solidFill>
                  <a:schemeClr val="bg1"/>
                </a:solidFill>
                <a:latin typeface="Century Gothic" panose="020B0502020202020204" pitchFamily="34" charset="0"/>
              </a:rPr>
              <a:t>2</a:t>
            </a:r>
          </a:p>
        </p:txBody>
      </p:sp>
      <p:sp>
        <p:nvSpPr>
          <p:cNvPr id="14" name="TextBox 13">
            <a:extLst>
              <a:ext uri="{FF2B5EF4-FFF2-40B4-BE49-F238E27FC236}">
                <a16:creationId xmlns:a16="http://schemas.microsoft.com/office/drawing/2014/main" id="{45B71921-DE56-6F41-A474-73D52FE75945}"/>
              </a:ext>
            </a:extLst>
          </p:cNvPr>
          <p:cNvSpPr txBox="1"/>
          <p:nvPr userDrawn="1"/>
        </p:nvSpPr>
        <p:spPr>
          <a:xfrm>
            <a:off x="995912" y="3568579"/>
            <a:ext cx="389850" cy="517834"/>
          </a:xfrm>
          <a:prstGeom prst="rect">
            <a:avLst/>
          </a:prstGeom>
          <a:noFill/>
        </p:spPr>
        <p:txBody>
          <a:bodyPr wrap="none" rtlCol="0">
            <a:spAutoFit/>
          </a:bodyPr>
          <a:lstStyle/>
          <a:p>
            <a:r>
              <a:rPr lang="en-US" b="0" i="0" dirty="0">
                <a:solidFill>
                  <a:schemeClr val="bg1"/>
                </a:solidFill>
                <a:latin typeface="Century Gothic" panose="020B0502020202020204" pitchFamily="34" charset="0"/>
              </a:rPr>
              <a:t>3</a:t>
            </a:r>
          </a:p>
        </p:txBody>
      </p:sp>
      <p:sp>
        <p:nvSpPr>
          <p:cNvPr id="15" name="TextBox 14">
            <a:extLst>
              <a:ext uri="{FF2B5EF4-FFF2-40B4-BE49-F238E27FC236}">
                <a16:creationId xmlns:a16="http://schemas.microsoft.com/office/drawing/2014/main" id="{9C7F81B2-8481-4B42-B6B7-806631A7F7A5}"/>
              </a:ext>
            </a:extLst>
          </p:cNvPr>
          <p:cNvSpPr txBox="1"/>
          <p:nvPr userDrawn="1"/>
        </p:nvSpPr>
        <p:spPr>
          <a:xfrm>
            <a:off x="984761" y="4447787"/>
            <a:ext cx="389850" cy="517834"/>
          </a:xfrm>
          <a:prstGeom prst="rect">
            <a:avLst/>
          </a:prstGeom>
          <a:noFill/>
        </p:spPr>
        <p:txBody>
          <a:bodyPr wrap="none" rtlCol="0">
            <a:spAutoFit/>
          </a:bodyPr>
          <a:lstStyle/>
          <a:p>
            <a:r>
              <a:rPr lang="en-US" b="0" i="0" dirty="0">
                <a:solidFill>
                  <a:schemeClr val="bg1"/>
                </a:solidFill>
                <a:latin typeface="Century Gothic" panose="020B0502020202020204" pitchFamily="34" charset="0"/>
              </a:rPr>
              <a:t>4</a:t>
            </a:r>
          </a:p>
        </p:txBody>
      </p:sp>
      <p:sp>
        <p:nvSpPr>
          <p:cNvPr id="16" name="TextBox 15">
            <a:extLst>
              <a:ext uri="{FF2B5EF4-FFF2-40B4-BE49-F238E27FC236}">
                <a16:creationId xmlns:a16="http://schemas.microsoft.com/office/drawing/2014/main" id="{C7370DA6-91FF-FA48-9E55-1BB6602E5805}"/>
              </a:ext>
            </a:extLst>
          </p:cNvPr>
          <p:cNvSpPr txBox="1"/>
          <p:nvPr userDrawn="1"/>
        </p:nvSpPr>
        <p:spPr>
          <a:xfrm>
            <a:off x="1003535" y="5327409"/>
            <a:ext cx="389850" cy="517834"/>
          </a:xfrm>
          <a:prstGeom prst="rect">
            <a:avLst/>
          </a:prstGeom>
          <a:noFill/>
        </p:spPr>
        <p:txBody>
          <a:bodyPr wrap="none" rtlCol="0">
            <a:spAutoFit/>
          </a:bodyPr>
          <a:lstStyle/>
          <a:p>
            <a:r>
              <a:rPr lang="en-US" b="0" i="0" dirty="0">
                <a:solidFill>
                  <a:schemeClr val="bg1"/>
                </a:solidFill>
                <a:latin typeface="Century Gothic" panose="020B0502020202020204" pitchFamily="34" charset="0"/>
              </a:rPr>
              <a:t>5</a:t>
            </a:r>
          </a:p>
        </p:txBody>
      </p:sp>
      <p:sp>
        <p:nvSpPr>
          <p:cNvPr id="17" name="Text Placeholder 4">
            <a:extLst>
              <a:ext uri="{FF2B5EF4-FFF2-40B4-BE49-F238E27FC236}">
                <a16:creationId xmlns:a16="http://schemas.microsoft.com/office/drawing/2014/main" id="{E5B3D123-3A3E-6A4C-8A14-D96AB8173F63}"/>
              </a:ext>
            </a:extLst>
          </p:cNvPr>
          <p:cNvSpPr>
            <a:spLocks noGrp="1"/>
          </p:cNvSpPr>
          <p:nvPr>
            <p:ph type="body" sz="quarter" idx="19" hasCustomPrompt="1"/>
          </p:nvPr>
        </p:nvSpPr>
        <p:spPr>
          <a:xfrm>
            <a:off x="1794243" y="1959503"/>
            <a:ext cx="10506613" cy="313266"/>
          </a:xfrm>
        </p:spPr>
        <p:txBody>
          <a:bodyPr anchor="ctr">
            <a:noAutofit/>
          </a:bodyPr>
          <a:lstStyle>
            <a:lvl1pPr marL="0" indent="0" algn="l">
              <a:buFontTx/>
              <a:buNone/>
              <a:defRPr sz="2400">
                <a:solidFill>
                  <a:schemeClr val="tx1"/>
                </a:solidFill>
              </a:defRPr>
            </a:lvl1pPr>
            <a:lvl2pPr>
              <a:defRPr sz="1280">
                <a:solidFill>
                  <a:schemeClr val="bg1"/>
                </a:solidFill>
              </a:defRPr>
            </a:lvl2pPr>
            <a:lvl3pPr>
              <a:defRPr sz="1280">
                <a:solidFill>
                  <a:schemeClr val="bg1"/>
                </a:solidFill>
              </a:defRPr>
            </a:lvl3pPr>
            <a:lvl4pPr>
              <a:defRPr sz="1280">
                <a:solidFill>
                  <a:schemeClr val="bg1"/>
                </a:solidFill>
              </a:defRPr>
            </a:lvl4pPr>
            <a:lvl5pPr>
              <a:defRPr sz="1280">
                <a:solidFill>
                  <a:schemeClr val="bg1"/>
                </a:solidFill>
              </a:defRPr>
            </a:lvl5pPr>
          </a:lstStyle>
          <a:p>
            <a:pPr lvl="0"/>
            <a:r>
              <a:rPr lang="en-US" dirty="0"/>
              <a:t>Lorem Ipsum</a:t>
            </a:r>
          </a:p>
        </p:txBody>
      </p:sp>
      <p:sp>
        <p:nvSpPr>
          <p:cNvPr id="18" name="Text Placeholder 4">
            <a:extLst>
              <a:ext uri="{FF2B5EF4-FFF2-40B4-BE49-F238E27FC236}">
                <a16:creationId xmlns:a16="http://schemas.microsoft.com/office/drawing/2014/main" id="{E666CCFB-753D-DD4A-AFCD-F5754DB90E1D}"/>
              </a:ext>
            </a:extLst>
          </p:cNvPr>
          <p:cNvSpPr>
            <a:spLocks noGrp="1"/>
          </p:cNvSpPr>
          <p:nvPr>
            <p:ph type="body" sz="quarter" idx="20" hasCustomPrompt="1"/>
          </p:nvPr>
        </p:nvSpPr>
        <p:spPr>
          <a:xfrm>
            <a:off x="1794243" y="2802500"/>
            <a:ext cx="10506613" cy="313266"/>
          </a:xfrm>
        </p:spPr>
        <p:txBody>
          <a:bodyPr anchor="ctr">
            <a:noAutofit/>
          </a:bodyPr>
          <a:lstStyle>
            <a:lvl1pPr marL="0" indent="0" algn="l">
              <a:buFontTx/>
              <a:buNone/>
              <a:defRPr sz="2400">
                <a:solidFill>
                  <a:schemeClr val="tx1"/>
                </a:solidFill>
              </a:defRPr>
            </a:lvl1pPr>
            <a:lvl2pPr>
              <a:defRPr sz="1280">
                <a:solidFill>
                  <a:schemeClr val="bg1"/>
                </a:solidFill>
              </a:defRPr>
            </a:lvl2pPr>
            <a:lvl3pPr>
              <a:defRPr sz="1280">
                <a:solidFill>
                  <a:schemeClr val="bg1"/>
                </a:solidFill>
              </a:defRPr>
            </a:lvl3pPr>
            <a:lvl4pPr>
              <a:defRPr sz="1280">
                <a:solidFill>
                  <a:schemeClr val="bg1"/>
                </a:solidFill>
              </a:defRPr>
            </a:lvl4pPr>
            <a:lvl5pPr>
              <a:defRPr sz="1280">
                <a:solidFill>
                  <a:schemeClr val="bg1"/>
                </a:solidFill>
              </a:defRPr>
            </a:lvl5pPr>
          </a:lstStyle>
          <a:p>
            <a:pPr lvl="0"/>
            <a:r>
              <a:rPr lang="en-US" dirty="0"/>
              <a:t>Lorem Ipsum</a:t>
            </a:r>
          </a:p>
        </p:txBody>
      </p:sp>
      <p:sp>
        <p:nvSpPr>
          <p:cNvPr id="19" name="Text Placeholder 4">
            <a:extLst>
              <a:ext uri="{FF2B5EF4-FFF2-40B4-BE49-F238E27FC236}">
                <a16:creationId xmlns:a16="http://schemas.microsoft.com/office/drawing/2014/main" id="{48ACAA44-3F4F-6741-AF6C-556C33FC27E0}"/>
              </a:ext>
            </a:extLst>
          </p:cNvPr>
          <p:cNvSpPr>
            <a:spLocks noGrp="1"/>
          </p:cNvSpPr>
          <p:nvPr>
            <p:ph type="body" sz="quarter" idx="21" hasCustomPrompt="1"/>
          </p:nvPr>
        </p:nvSpPr>
        <p:spPr>
          <a:xfrm>
            <a:off x="1794243" y="3714551"/>
            <a:ext cx="10506613" cy="313266"/>
          </a:xfrm>
        </p:spPr>
        <p:txBody>
          <a:bodyPr anchor="ctr">
            <a:noAutofit/>
          </a:bodyPr>
          <a:lstStyle>
            <a:lvl1pPr marL="0" indent="0" algn="l">
              <a:buFontTx/>
              <a:buNone/>
              <a:defRPr sz="2400">
                <a:solidFill>
                  <a:schemeClr val="tx1"/>
                </a:solidFill>
              </a:defRPr>
            </a:lvl1pPr>
            <a:lvl2pPr>
              <a:defRPr sz="1280">
                <a:solidFill>
                  <a:schemeClr val="bg1"/>
                </a:solidFill>
              </a:defRPr>
            </a:lvl2pPr>
            <a:lvl3pPr>
              <a:defRPr sz="1280">
                <a:solidFill>
                  <a:schemeClr val="bg1"/>
                </a:solidFill>
              </a:defRPr>
            </a:lvl3pPr>
            <a:lvl4pPr>
              <a:defRPr sz="1280">
                <a:solidFill>
                  <a:schemeClr val="bg1"/>
                </a:solidFill>
              </a:defRPr>
            </a:lvl4pPr>
            <a:lvl5pPr>
              <a:defRPr sz="1280">
                <a:solidFill>
                  <a:schemeClr val="bg1"/>
                </a:solidFill>
              </a:defRPr>
            </a:lvl5pPr>
          </a:lstStyle>
          <a:p>
            <a:pPr lvl="0"/>
            <a:r>
              <a:rPr lang="en-US" dirty="0"/>
              <a:t>Lorem Ipsum</a:t>
            </a:r>
          </a:p>
        </p:txBody>
      </p:sp>
      <p:sp>
        <p:nvSpPr>
          <p:cNvPr id="20" name="Text Placeholder 4">
            <a:extLst>
              <a:ext uri="{FF2B5EF4-FFF2-40B4-BE49-F238E27FC236}">
                <a16:creationId xmlns:a16="http://schemas.microsoft.com/office/drawing/2014/main" id="{C0C91CBE-C142-534B-B1CA-3998F3B83F18}"/>
              </a:ext>
            </a:extLst>
          </p:cNvPr>
          <p:cNvSpPr>
            <a:spLocks noGrp="1"/>
          </p:cNvSpPr>
          <p:nvPr>
            <p:ph type="body" sz="quarter" idx="22" hasCustomPrompt="1"/>
          </p:nvPr>
        </p:nvSpPr>
        <p:spPr>
          <a:xfrm>
            <a:off x="1794242" y="4569392"/>
            <a:ext cx="10506613" cy="313266"/>
          </a:xfrm>
        </p:spPr>
        <p:txBody>
          <a:bodyPr anchor="ctr">
            <a:noAutofit/>
          </a:bodyPr>
          <a:lstStyle>
            <a:lvl1pPr marL="0" indent="0" algn="l">
              <a:buFontTx/>
              <a:buNone/>
              <a:defRPr sz="2400">
                <a:solidFill>
                  <a:schemeClr val="tx1"/>
                </a:solidFill>
              </a:defRPr>
            </a:lvl1pPr>
            <a:lvl2pPr>
              <a:defRPr sz="1280">
                <a:solidFill>
                  <a:schemeClr val="bg1"/>
                </a:solidFill>
              </a:defRPr>
            </a:lvl2pPr>
            <a:lvl3pPr>
              <a:defRPr sz="1280">
                <a:solidFill>
                  <a:schemeClr val="bg1"/>
                </a:solidFill>
              </a:defRPr>
            </a:lvl3pPr>
            <a:lvl4pPr>
              <a:defRPr sz="1280">
                <a:solidFill>
                  <a:schemeClr val="bg1"/>
                </a:solidFill>
              </a:defRPr>
            </a:lvl4pPr>
            <a:lvl5pPr>
              <a:defRPr sz="1280">
                <a:solidFill>
                  <a:schemeClr val="bg1"/>
                </a:solidFill>
              </a:defRPr>
            </a:lvl5pPr>
          </a:lstStyle>
          <a:p>
            <a:pPr lvl="0"/>
            <a:r>
              <a:rPr lang="en-US" dirty="0"/>
              <a:t>Lorem Ipsum</a:t>
            </a:r>
          </a:p>
        </p:txBody>
      </p:sp>
      <p:sp>
        <p:nvSpPr>
          <p:cNvPr id="21" name="Text Placeholder 4">
            <a:extLst>
              <a:ext uri="{FF2B5EF4-FFF2-40B4-BE49-F238E27FC236}">
                <a16:creationId xmlns:a16="http://schemas.microsoft.com/office/drawing/2014/main" id="{B0A37E2E-6341-6D40-AC13-7E6380E7814B}"/>
              </a:ext>
            </a:extLst>
          </p:cNvPr>
          <p:cNvSpPr>
            <a:spLocks noGrp="1"/>
          </p:cNvSpPr>
          <p:nvPr>
            <p:ph type="body" sz="quarter" idx="23" hasCustomPrompt="1"/>
          </p:nvPr>
        </p:nvSpPr>
        <p:spPr>
          <a:xfrm>
            <a:off x="1794241" y="5440428"/>
            <a:ext cx="10506613" cy="313266"/>
          </a:xfrm>
        </p:spPr>
        <p:txBody>
          <a:bodyPr anchor="ctr">
            <a:noAutofit/>
          </a:bodyPr>
          <a:lstStyle>
            <a:lvl1pPr marL="0" indent="0" algn="l">
              <a:buFontTx/>
              <a:buNone/>
              <a:defRPr sz="2400">
                <a:solidFill>
                  <a:schemeClr val="tx1"/>
                </a:solidFill>
              </a:defRPr>
            </a:lvl1pPr>
            <a:lvl2pPr>
              <a:defRPr sz="1280">
                <a:solidFill>
                  <a:schemeClr val="bg1"/>
                </a:solidFill>
              </a:defRPr>
            </a:lvl2pPr>
            <a:lvl3pPr>
              <a:defRPr sz="1280">
                <a:solidFill>
                  <a:schemeClr val="bg1"/>
                </a:solidFill>
              </a:defRPr>
            </a:lvl3pPr>
            <a:lvl4pPr>
              <a:defRPr sz="1280">
                <a:solidFill>
                  <a:schemeClr val="bg1"/>
                </a:solidFill>
              </a:defRPr>
            </a:lvl4pPr>
            <a:lvl5pPr>
              <a:defRPr sz="1280">
                <a:solidFill>
                  <a:schemeClr val="bg1"/>
                </a:solidFill>
              </a:defRPr>
            </a:lvl5pPr>
          </a:lstStyle>
          <a:p>
            <a:pPr lvl="0"/>
            <a:r>
              <a:rPr lang="en-US" dirty="0"/>
              <a:t>Lorem Ipsum</a:t>
            </a:r>
          </a:p>
        </p:txBody>
      </p:sp>
      <p:sp>
        <p:nvSpPr>
          <p:cNvPr id="25" name="Text Placeholder 25">
            <a:extLst>
              <a:ext uri="{FF2B5EF4-FFF2-40B4-BE49-F238E27FC236}">
                <a16:creationId xmlns:a16="http://schemas.microsoft.com/office/drawing/2014/main" id="{D8305746-B2B2-0340-A1C0-1A0609B89656}"/>
              </a:ext>
            </a:extLst>
          </p:cNvPr>
          <p:cNvSpPr txBox="1">
            <a:spLocks/>
          </p:cNvSpPr>
          <p:nvPr userDrawn="1"/>
        </p:nvSpPr>
        <p:spPr>
          <a:xfrm>
            <a:off x="11684723" y="6883026"/>
            <a:ext cx="1146048" cy="382919"/>
          </a:xfrm>
          <a:prstGeom prst="rect">
            <a:avLst/>
          </a:prstGeom>
        </p:spPr>
        <p:txBody>
          <a:bodyPr anchor="ctr"/>
          <a:lstStyle>
            <a:lvl1pPr marL="0" indent="0" algn="ctr" defTabSz="914400" rtl="0" eaLnBrk="1" latinLnBrk="0" hangingPunct="1">
              <a:lnSpc>
                <a:spcPct val="90000"/>
              </a:lnSpc>
              <a:spcBef>
                <a:spcPts val="1000"/>
              </a:spcBef>
              <a:buFont typeface="Arial"/>
              <a:buNone/>
              <a:defRPr sz="1200" b="0" kern="1200" spc="0">
                <a:solidFill>
                  <a:schemeClr val="tx1"/>
                </a:solidFill>
                <a:latin typeface="Georgia" charset="0"/>
                <a:ea typeface="Georgia" charset="0"/>
                <a:cs typeface="Georgia" charset="0"/>
              </a:defRPr>
            </a:lvl1pPr>
            <a:lvl2pPr marL="0" indent="0" algn="l" defTabSz="914400" rtl="0" eaLnBrk="1" latinLnBrk="0" hangingPunct="1">
              <a:lnSpc>
                <a:spcPct val="120000"/>
              </a:lnSpc>
              <a:spcBef>
                <a:spcPts val="500"/>
              </a:spcBef>
              <a:buFont typeface="Arial"/>
              <a:buNone/>
              <a:defRPr sz="2800" b="0" kern="1200">
                <a:solidFill>
                  <a:schemeClr val="tx1"/>
                </a:solidFill>
                <a:latin typeface="Century Gothic" charset="0"/>
                <a:ea typeface="Century Gothic" charset="0"/>
                <a:cs typeface="Century Gothic" charset="0"/>
              </a:defRPr>
            </a:lvl2pPr>
            <a:lvl3pPr marL="0" indent="0" algn="l" defTabSz="914400" rtl="0" eaLnBrk="1" latinLnBrk="0" hangingPunct="1">
              <a:lnSpc>
                <a:spcPct val="120000"/>
              </a:lnSpc>
              <a:spcBef>
                <a:spcPts val="500"/>
              </a:spcBef>
              <a:buFont typeface="Arial" charset="0"/>
              <a:buNone/>
              <a:defRPr sz="2800" b="1" i="0" kern="1200">
                <a:solidFill>
                  <a:schemeClr val="accent2">
                    <a:lumMod val="75000"/>
                  </a:schemeClr>
                </a:solidFill>
                <a:latin typeface="Century Gothic" charset="0"/>
                <a:ea typeface="Century Gothic" charset="0"/>
                <a:cs typeface="Century Gothic" charset="0"/>
              </a:defRPr>
            </a:lvl3pPr>
            <a:lvl4pPr marL="0" indent="0" algn="l" defTabSz="914400" rtl="0" eaLnBrk="1" latinLnBrk="0" hangingPunct="1">
              <a:lnSpc>
                <a:spcPct val="120000"/>
              </a:lnSpc>
              <a:spcBef>
                <a:spcPts val="500"/>
              </a:spcBef>
              <a:buFont typeface="Arial" charset="0"/>
              <a:buNone/>
              <a:defRPr sz="2800" b="1" i="0" kern="1200">
                <a:solidFill>
                  <a:schemeClr val="tx1">
                    <a:lumMod val="60000"/>
                    <a:lumOff val="40000"/>
                  </a:schemeClr>
                </a:solidFill>
                <a:latin typeface="Century Gothic" charset="0"/>
                <a:ea typeface="Century Gothic" charset="0"/>
                <a:cs typeface="Century Gothic" charset="0"/>
              </a:defRPr>
            </a:lvl4pPr>
            <a:lvl5pPr marL="0" indent="0" algn="l" defTabSz="914400" rtl="0" eaLnBrk="1" latinLnBrk="0" hangingPunct="1">
              <a:lnSpc>
                <a:spcPct val="120000"/>
              </a:lnSpc>
              <a:spcBef>
                <a:spcPts val="500"/>
              </a:spcBef>
              <a:buFont typeface="Arial" charset="0"/>
              <a:buNone/>
              <a:defRPr sz="2800" kern="1200">
                <a:solidFill>
                  <a:schemeClr val="tx1"/>
                </a:solidFill>
                <a:latin typeface="Century Gothic" charset="0"/>
                <a:ea typeface="Century Gothic" charset="0"/>
                <a:cs typeface="Century Gothic"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r" fontAlgn="auto">
              <a:spcAft>
                <a:spcPts val="0"/>
              </a:spcAft>
              <a:defRPr/>
            </a:pPr>
            <a:fld id="{053B1222-81AA-4543-88B1-5A41C633338E}" type="slidenum">
              <a:rPr lang="en-US" sz="800" b="0" i="0" smtClean="0">
                <a:solidFill>
                  <a:srgbClr val="595F70"/>
                </a:solidFill>
                <a:latin typeface="Century Gothic" panose="020B0502020202020204" pitchFamily="34" charset="0"/>
                <a:ea typeface="Century Gothic" charset="0"/>
                <a:cs typeface="Century Gothic" charset="0"/>
              </a:rPr>
              <a:pPr algn="r" fontAlgn="auto">
                <a:spcAft>
                  <a:spcPts val="0"/>
                </a:spcAft>
                <a:defRPr/>
              </a:pPr>
              <a:t>‹#›</a:t>
            </a:fld>
            <a:endParaRPr lang="en-US" sz="800" b="0" i="0" dirty="0">
              <a:solidFill>
                <a:srgbClr val="595F70"/>
              </a:solidFill>
              <a:latin typeface="Century Gothic" panose="020B0502020202020204" pitchFamily="34" charset="0"/>
              <a:ea typeface="Century Gothic" charset="0"/>
              <a:cs typeface="Century Gothic" charset="0"/>
            </a:endParaRPr>
          </a:p>
        </p:txBody>
      </p:sp>
      <p:pic>
        <p:nvPicPr>
          <p:cNvPr id="27" name="Picture 26" descr="A picture containing sitting, black, blue&#10;&#10;Description automatically generated">
            <a:extLst>
              <a:ext uri="{FF2B5EF4-FFF2-40B4-BE49-F238E27FC236}">
                <a16:creationId xmlns:a16="http://schemas.microsoft.com/office/drawing/2014/main" id="{ABFC50F2-A540-4141-9974-418AAC499032}"/>
              </a:ext>
            </a:extLst>
          </p:cNvPr>
          <p:cNvPicPr>
            <a:picLocks noChangeAspect="1"/>
          </p:cNvPicPr>
          <p:nvPr userDrawn="1"/>
        </p:nvPicPr>
        <p:blipFill rotWithShape="1">
          <a:blip r:embed="rId4"/>
          <a:srcRect l="5778" t="41892"/>
          <a:stretch/>
        </p:blipFill>
        <p:spPr>
          <a:xfrm flipH="1">
            <a:off x="10314122" y="0"/>
            <a:ext cx="2690678" cy="1805784"/>
          </a:xfrm>
          <a:prstGeom prst="rect">
            <a:avLst/>
          </a:prstGeom>
        </p:spPr>
      </p:pic>
    </p:spTree>
    <p:extLst>
      <p:ext uri="{BB962C8B-B14F-4D97-AF65-F5344CB8AC3E}">
        <p14:creationId xmlns:p14="http://schemas.microsoft.com/office/powerpoint/2010/main" val="838701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Slide (One Row)">
    <p:bg>
      <p:bgPr>
        <a:solidFill>
          <a:schemeClr val="bg2"/>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D5E629D8-5810-864B-A22A-B3838A79E75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17550" b="22264"/>
          <a:stretch/>
        </p:blipFill>
        <p:spPr>
          <a:xfrm>
            <a:off x="8156652" y="1658279"/>
            <a:ext cx="4848148" cy="5656921"/>
          </a:xfrm>
          <a:prstGeom prst="rect">
            <a:avLst/>
          </a:prstGeom>
        </p:spPr>
      </p:pic>
      <p:pic>
        <p:nvPicPr>
          <p:cNvPr id="10" name="Graphic 9">
            <a:extLst>
              <a:ext uri="{FF2B5EF4-FFF2-40B4-BE49-F238E27FC236}">
                <a16:creationId xmlns:a16="http://schemas.microsoft.com/office/drawing/2014/main" id="{318E41B2-8821-954F-9A03-30F357705C8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0400" t="51897"/>
          <a:stretch/>
        </p:blipFill>
        <p:spPr>
          <a:xfrm>
            <a:off x="0" y="-1"/>
            <a:ext cx="3356268" cy="3219517"/>
          </a:xfrm>
          <a:prstGeom prst="rect">
            <a:avLst/>
          </a:prstGeom>
        </p:spPr>
      </p:pic>
      <p:sp>
        <p:nvSpPr>
          <p:cNvPr id="32" name="Text Placeholder 31">
            <a:extLst>
              <a:ext uri="{FF2B5EF4-FFF2-40B4-BE49-F238E27FC236}">
                <a16:creationId xmlns:a16="http://schemas.microsoft.com/office/drawing/2014/main" id="{58411C6B-4947-E34B-BBA0-5136FD881CA4}"/>
              </a:ext>
            </a:extLst>
          </p:cNvPr>
          <p:cNvSpPr>
            <a:spLocks noGrp="1"/>
          </p:cNvSpPr>
          <p:nvPr>
            <p:ph type="body" sz="quarter" idx="11" hasCustomPrompt="1"/>
          </p:nvPr>
        </p:nvSpPr>
        <p:spPr>
          <a:xfrm>
            <a:off x="726241" y="3932555"/>
            <a:ext cx="1904595" cy="506306"/>
          </a:xfrm>
          <a:solidFill>
            <a:schemeClr val="bg1"/>
          </a:solidFill>
        </p:spPr>
        <p:txBody>
          <a:bodyPr anchor="ctr">
            <a:noAutofit/>
          </a:bodyPr>
          <a:lstStyle>
            <a:lvl1pPr marL="0" indent="0" algn="ctr">
              <a:buNone/>
              <a:defRPr sz="1400" b="1" i="0" cap="all" baseline="0">
                <a:solidFill>
                  <a:schemeClr val="accent3"/>
                </a:solidFill>
                <a:latin typeface="Century Gothic" panose="020B0502020202020204" pitchFamily="34" charset="0"/>
              </a:defRPr>
            </a:lvl1pPr>
          </a:lstStyle>
          <a:p>
            <a:pPr lvl="0"/>
            <a:r>
              <a:rPr lang="en-US" dirty="0"/>
              <a:t>Speaker name</a:t>
            </a:r>
          </a:p>
        </p:txBody>
      </p:sp>
      <p:sp>
        <p:nvSpPr>
          <p:cNvPr id="33" name="Text Placeholder 31">
            <a:extLst>
              <a:ext uri="{FF2B5EF4-FFF2-40B4-BE49-F238E27FC236}">
                <a16:creationId xmlns:a16="http://schemas.microsoft.com/office/drawing/2014/main" id="{BD595EE5-AAA5-7640-A086-D3283F24B6BD}"/>
              </a:ext>
            </a:extLst>
          </p:cNvPr>
          <p:cNvSpPr>
            <a:spLocks noGrp="1"/>
          </p:cNvSpPr>
          <p:nvPr>
            <p:ph type="body" sz="quarter" idx="12" hasCustomPrompt="1"/>
          </p:nvPr>
        </p:nvSpPr>
        <p:spPr>
          <a:xfrm>
            <a:off x="725836" y="4270666"/>
            <a:ext cx="1904828" cy="506306"/>
          </a:xfrm>
          <a:solidFill>
            <a:schemeClr val="bg1"/>
          </a:solidFill>
        </p:spPr>
        <p:txBody>
          <a:bodyPr anchor="t">
            <a:normAutofit/>
          </a:bodyPr>
          <a:lstStyle>
            <a:lvl1pPr marL="0" indent="0" algn="ctr">
              <a:buNone/>
              <a:defRPr sz="1100" cap="none" baseline="0">
                <a:solidFill>
                  <a:schemeClr val="tx2"/>
                </a:solidFill>
              </a:defRPr>
            </a:lvl1pPr>
          </a:lstStyle>
          <a:p>
            <a:pPr lvl="0"/>
            <a:r>
              <a:rPr lang="en-US" dirty="0"/>
              <a:t>Speaker Title</a:t>
            </a:r>
          </a:p>
        </p:txBody>
      </p:sp>
      <p:sp>
        <p:nvSpPr>
          <p:cNvPr id="21" name="Title 1">
            <a:extLst>
              <a:ext uri="{FF2B5EF4-FFF2-40B4-BE49-F238E27FC236}">
                <a16:creationId xmlns:a16="http://schemas.microsoft.com/office/drawing/2014/main" id="{3AD4B292-FBB8-7047-A624-051868B3AD00}"/>
              </a:ext>
            </a:extLst>
          </p:cNvPr>
          <p:cNvSpPr>
            <a:spLocks noGrp="1"/>
          </p:cNvSpPr>
          <p:nvPr>
            <p:ph type="title" hasCustomPrompt="1"/>
          </p:nvPr>
        </p:nvSpPr>
        <p:spPr>
          <a:xfrm>
            <a:off x="725664" y="202541"/>
            <a:ext cx="11529526" cy="915765"/>
          </a:xfrm>
        </p:spPr>
        <p:txBody>
          <a:bodyPr anchor="ctr">
            <a:normAutofit/>
          </a:bodyPr>
          <a:lstStyle>
            <a:lvl1pPr algn="l">
              <a:defRPr sz="3200" b="0" i="0">
                <a:solidFill>
                  <a:schemeClr val="accent1"/>
                </a:solidFill>
                <a:latin typeface="Century Gothic" panose="020B0502020202020204" pitchFamily="34" charset="0"/>
              </a:defRPr>
            </a:lvl1pPr>
          </a:lstStyle>
          <a:p>
            <a:r>
              <a:rPr lang="en-US" dirty="0"/>
              <a:t>Our Speakers Today</a:t>
            </a:r>
          </a:p>
        </p:txBody>
      </p:sp>
      <p:sp>
        <p:nvSpPr>
          <p:cNvPr id="15" name="Text Placeholder 25">
            <a:extLst>
              <a:ext uri="{FF2B5EF4-FFF2-40B4-BE49-F238E27FC236}">
                <a16:creationId xmlns:a16="http://schemas.microsoft.com/office/drawing/2014/main" id="{6BD81D04-40CA-8644-BA4B-5BF5ACB8A344}"/>
              </a:ext>
            </a:extLst>
          </p:cNvPr>
          <p:cNvSpPr txBox="1">
            <a:spLocks/>
          </p:cNvSpPr>
          <p:nvPr userDrawn="1"/>
        </p:nvSpPr>
        <p:spPr>
          <a:xfrm>
            <a:off x="11684723" y="6883026"/>
            <a:ext cx="1146048" cy="382919"/>
          </a:xfrm>
          <a:prstGeom prst="rect">
            <a:avLst/>
          </a:prstGeom>
        </p:spPr>
        <p:txBody>
          <a:bodyPr anchor="ctr"/>
          <a:lstStyle>
            <a:lvl1pPr marL="0" indent="0" algn="ctr" defTabSz="914400" rtl="0" eaLnBrk="1" latinLnBrk="0" hangingPunct="1">
              <a:lnSpc>
                <a:spcPct val="90000"/>
              </a:lnSpc>
              <a:spcBef>
                <a:spcPts val="1000"/>
              </a:spcBef>
              <a:buFont typeface="Arial"/>
              <a:buNone/>
              <a:defRPr sz="1200" b="0" kern="1200" spc="0">
                <a:solidFill>
                  <a:schemeClr val="tx1"/>
                </a:solidFill>
                <a:latin typeface="Georgia" charset="0"/>
                <a:ea typeface="Georgia" charset="0"/>
                <a:cs typeface="Georgia" charset="0"/>
              </a:defRPr>
            </a:lvl1pPr>
            <a:lvl2pPr marL="0" indent="0" algn="l" defTabSz="914400" rtl="0" eaLnBrk="1" latinLnBrk="0" hangingPunct="1">
              <a:lnSpc>
                <a:spcPct val="120000"/>
              </a:lnSpc>
              <a:spcBef>
                <a:spcPts val="500"/>
              </a:spcBef>
              <a:buFont typeface="Arial"/>
              <a:buNone/>
              <a:defRPr sz="2800" b="0" kern="1200">
                <a:solidFill>
                  <a:schemeClr val="tx1"/>
                </a:solidFill>
                <a:latin typeface="Century Gothic" charset="0"/>
                <a:ea typeface="Century Gothic" charset="0"/>
                <a:cs typeface="Century Gothic" charset="0"/>
              </a:defRPr>
            </a:lvl2pPr>
            <a:lvl3pPr marL="0" indent="0" algn="l" defTabSz="914400" rtl="0" eaLnBrk="1" latinLnBrk="0" hangingPunct="1">
              <a:lnSpc>
                <a:spcPct val="120000"/>
              </a:lnSpc>
              <a:spcBef>
                <a:spcPts val="500"/>
              </a:spcBef>
              <a:buFont typeface="Arial" charset="0"/>
              <a:buNone/>
              <a:defRPr sz="2800" b="1" i="0" kern="1200">
                <a:solidFill>
                  <a:schemeClr val="accent2">
                    <a:lumMod val="75000"/>
                  </a:schemeClr>
                </a:solidFill>
                <a:latin typeface="Century Gothic" charset="0"/>
                <a:ea typeface="Century Gothic" charset="0"/>
                <a:cs typeface="Century Gothic" charset="0"/>
              </a:defRPr>
            </a:lvl3pPr>
            <a:lvl4pPr marL="0" indent="0" algn="l" defTabSz="914400" rtl="0" eaLnBrk="1" latinLnBrk="0" hangingPunct="1">
              <a:lnSpc>
                <a:spcPct val="120000"/>
              </a:lnSpc>
              <a:spcBef>
                <a:spcPts val="500"/>
              </a:spcBef>
              <a:buFont typeface="Arial" charset="0"/>
              <a:buNone/>
              <a:defRPr sz="2800" b="1" i="0" kern="1200">
                <a:solidFill>
                  <a:schemeClr val="tx1">
                    <a:lumMod val="60000"/>
                    <a:lumOff val="40000"/>
                  </a:schemeClr>
                </a:solidFill>
                <a:latin typeface="Century Gothic" charset="0"/>
                <a:ea typeface="Century Gothic" charset="0"/>
                <a:cs typeface="Century Gothic" charset="0"/>
              </a:defRPr>
            </a:lvl4pPr>
            <a:lvl5pPr marL="0" indent="0" algn="l" defTabSz="914400" rtl="0" eaLnBrk="1" latinLnBrk="0" hangingPunct="1">
              <a:lnSpc>
                <a:spcPct val="120000"/>
              </a:lnSpc>
              <a:spcBef>
                <a:spcPts val="500"/>
              </a:spcBef>
              <a:buFont typeface="Arial" charset="0"/>
              <a:buNone/>
              <a:defRPr sz="2800" kern="1200">
                <a:solidFill>
                  <a:schemeClr val="tx1"/>
                </a:solidFill>
                <a:latin typeface="Century Gothic" charset="0"/>
                <a:ea typeface="Century Gothic" charset="0"/>
                <a:cs typeface="Century Gothic"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r" fontAlgn="auto">
              <a:spcAft>
                <a:spcPts val="0"/>
              </a:spcAft>
              <a:defRPr/>
            </a:pPr>
            <a:fld id="{053B1222-81AA-4543-88B1-5A41C633338E}" type="slidenum">
              <a:rPr lang="en-US" sz="800" b="0" i="0" smtClean="0">
                <a:solidFill>
                  <a:srgbClr val="595F70"/>
                </a:solidFill>
                <a:latin typeface="Century Gothic" panose="020B0502020202020204" pitchFamily="34" charset="0"/>
                <a:ea typeface="Century Gothic" charset="0"/>
                <a:cs typeface="Century Gothic" charset="0"/>
              </a:rPr>
              <a:pPr algn="r" fontAlgn="auto">
                <a:spcAft>
                  <a:spcPts val="0"/>
                </a:spcAft>
                <a:defRPr/>
              </a:pPr>
              <a:t>‹#›</a:t>
            </a:fld>
            <a:endParaRPr lang="en-US" sz="800" b="0" i="0" dirty="0">
              <a:solidFill>
                <a:srgbClr val="595F70"/>
              </a:solidFill>
              <a:latin typeface="Century Gothic" panose="020B0502020202020204" pitchFamily="34" charset="0"/>
              <a:ea typeface="Century Gothic" charset="0"/>
              <a:cs typeface="Century Gothic" charset="0"/>
            </a:endParaRPr>
          </a:p>
        </p:txBody>
      </p:sp>
      <p:sp>
        <p:nvSpPr>
          <p:cNvPr id="3" name="Picture Placeholder 2">
            <a:extLst>
              <a:ext uri="{FF2B5EF4-FFF2-40B4-BE49-F238E27FC236}">
                <a16:creationId xmlns:a16="http://schemas.microsoft.com/office/drawing/2014/main" id="{9BC54EA9-1AD4-2F43-8D04-1B6A85EB4BD4}"/>
              </a:ext>
            </a:extLst>
          </p:cNvPr>
          <p:cNvSpPr>
            <a:spLocks noGrp="1"/>
          </p:cNvSpPr>
          <p:nvPr>
            <p:ph type="pic" sz="quarter" idx="20"/>
          </p:nvPr>
        </p:nvSpPr>
        <p:spPr>
          <a:xfrm>
            <a:off x="725836" y="2202034"/>
            <a:ext cx="1905000" cy="1726087"/>
          </a:xfrm>
        </p:spPr>
        <p:txBody>
          <a:bodyPr>
            <a:normAutofit/>
          </a:bodyPr>
          <a:lstStyle>
            <a:lvl1pPr marL="0" marR="0" indent="0" algn="ctr" defTabSz="975390" rtl="0" eaLnBrk="1" fontAlgn="auto" latinLnBrk="0" hangingPunct="1">
              <a:lnSpc>
                <a:spcPct val="100000"/>
              </a:lnSpc>
              <a:spcBef>
                <a:spcPts val="0"/>
              </a:spcBef>
              <a:spcAft>
                <a:spcPts val="0"/>
              </a:spcAft>
              <a:buClrTx/>
              <a:buSzTx/>
              <a:buFont typeface="Arial" panose="020B0604020202020204" pitchFamily="34" charset="0"/>
              <a:buNone/>
              <a:tabLst/>
              <a:defRPr sz="2000"/>
            </a:lvl1pPr>
          </a:lstStyle>
          <a:p>
            <a:pPr marL="0" marR="0" lvl="0" indent="0" algn="l" defTabSz="97539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icon to add picture</a:t>
            </a:r>
          </a:p>
        </p:txBody>
      </p:sp>
      <p:sp>
        <p:nvSpPr>
          <p:cNvPr id="30" name="Text Placeholder 31">
            <a:extLst>
              <a:ext uri="{FF2B5EF4-FFF2-40B4-BE49-F238E27FC236}">
                <a16:creationId xmlns:a16="http://schemas.microsoft.com/office/drawing/2014/main" id="{555FA4CC-F111-8943-82B0-DA430D1C4BDC}"/>
              </a:ext>
            </a:extLst>
          </p:cNvPr>
          <p:cNvSpPr>
            <a:spLocks noGrp="1"/>
          </p:cNvSpPr>
          <p:nvPr>
            <p:ph type="body" sz="quarter" idx="24" hasCustomPrompt="1"/>
          </p:nvPr>
        </p:nvSpPr>
        <p:spPr>
          <a:xfrm>
            <a:off x="2763198" y="3932555"/>
            <a:ext cx="1904595" cy="506306"/>
          </a:xfrm>
          <a:solidFill>
            <a:schemeClr val="bg1"/>
          </a:solidFill>
        </p:spPr>
        <p:txBody>
          <a:bodyPr anchor="ctr">
            <a:noAutofit/>
          </a:bodyPr>
          <a:lstStyle>
            <a:lvl1pPr marL="0" indent="0" algn="ctr">
              <a:buNone/>
              <a:defRPr sz="1400" b="1" i="0" cap="all" baseline="0">
                <a:solidFill>
                  <a:schemeClr val="accent3"/>
                </a:solidFill>
                <a:latin typeface="Century Gothic" panose="020B0502020202020204" pitchFamily="34" charset="0"/>
              </a:defRPr>
            </a:lvl1pPr>
          </a:lstStyle>
          <a:p>
            <a:pPr lvl="0"/>
            <a:r>
              <a:rPr lang="en-US" dirty="0"/>
              <a:t>Speaker name</a:t>
            </a:r>
          </a:p>
        </p:txBody>
      </p:sp>
      <p:sp>
        <p:nvSpPr>
          <p:cNvPr id="31" name="Text Placeholder 31">
            <a:extLst>
              <a:ext uri="{FF2B5EF4-FFF2-40B4-BE49-F238E27FC236}">
                <a16:creationId xmlns:a16="http://schemas.microsoft.com/office/drawing/2014/main" id="{3BCF642F-ED01-4845-A5E9-E4F075DCB1FE}"/>
              </a:ext>
            </a:extLst>
          </p:cNvPr>
          <p:cNvSpPr>
            <a:spLocks noGrp="1"/>
          </p:cNvSpPr>
          <p:nvPr>
            <p:ph type="body" sz="quarter" idx="25" hasCustomPrompt="1"/>
          </p:nvPr>
        </p:nvSpPr>
        <p:spPr>
          <a:xfrm>
            <a:off x="2762793" y="4270666"/>
            <a:ext cx="1904828" cy="506306"/>
          </a:xfrm>
          <a:solidFill>
            <a:schemeClr val="bg1"/>
          </a:solidFill>
        </p:spPr>
        <p:txBody>
          <a:bodyPr anchor="t">
            <a:normAutofit/>
          </a:bodyPr>
          <a:lstStyle>
            <a:lvl1pPr marL="0" indent="0" algn="ctr">
              <a:buNone/>
              <a:defRPr sz="1100" cap="none" baseline="0">
                <a:solidFill>
                  <a:schemeClr val="tx2"/>
                </a:solidFill>
              </a:defRPr>
            </a:lvl1pPr>
          </a:lstStyle>
          <a:p>
            <a:pPr lvl="0"/>
            <a:r>
              <a:rPr lang="en-US" dirty="0"/>
              <a:t>Speaker Title</a:t>
            </a:r>
          </a:p>
        </p:txBody>
      </p:sp>
      <p:sp>
        <p:nvSpPr>
          <p:cNvPr id="34" name="Picture Placeholder 2">
            <a:extLst>
              <a:ext uri="{FF2B5EF4-FFF2-40B4-BE49-F238E27FC236}">
                <a16:creationId xmlns:a16="http://schemas.microsoft.com/office/drawing/2014/main" id="{A7547483-F9B5-924D-A9FF-9EA45E1465D5}"/>
              </a:ext>
            </a:extLst>
          </p:cNvPr>
          <p:cNvSpPr>
            <a:spLocks noGrp="1"/>
          </p:cNvSpPr>
          <p:nvPr>
            <p:ph type="pic" sz="quarter" idx="26"/>
          </p:nvPr>
        </p:nvSpPr>
        <p:spPr>
          <a:xfrm>
            <a:off x="2762793" y="2202034"/>
            <a:ext cx="1905000" cy="1726087"/>
          </a:xfrm>
        </p:spPr>
        <p:txBody>
          <a:bodyPr>
            <a:normAutofit/>
          </a:bodyPr>
          <a:lstStyle>
            <a:lvl1pPr marL="0" marR="0" indent="0" algn="ctr" defTabSz="975390" rtl="0" eaLnBrk="1" fontAlgn="auto" latinLnBrk="0" hangingPunct="1">
              <a:lnSpc>
                <a:spcPct val="100000"/>
              </a:lnSpc>
              <a:spcBef>
                <a:spcPts val="0"/>
              </a:spcBef>
              <a:spcAft>
                <a:spcPts val="0"/>
              </a:spcAft>
              <a:buClrTx/>
              <a:buSzTx/>
              <a:buFont typeface="Arial" panose="020B0604020202020204" pitchFamily="34" charset="0"/>
              <a:buNone/>
              <a:tabLst/>
              <a:defRPr sz="2000"/>
            </a:lvl1pPr>
          </a:lstStyle>
          <a:p>
            <a:pPr marL="0" marR="0" lvl="0" indent="0" algn="l" defTabSz="97539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icon to add picture</a:t>
            </a:r>
          </a:p>
        </p:txBody>
      </p:sp>
      <p:sp>
        <p:nvSpPr>
          <p:cNvPr id="44" name="Text Placeholder 31">
            <a:extLst>
              <a:ext uri="{FF2B5EF4-FFF2-40B4-BE49-F238E27FC236}">
                <a16:creationId xmlns:a16="http://schemas.microsoft.com/office/drawing/2014/main" id="{41E4CE6E-2116-F443-9B40-C9A5DA384632}"/>
              </a:ext>
            </a:extLst>
          </p:cNvPr>
          <p:cNvSpPr>
            <a:spLocks noGrp="1"/>
          </p:cNvSpPr>
          <p:nvPr>
            <p:ph type="body" sz="quarter" idx="30" hasCustomPrompt="1"/>
          </p:nvPr>
        </p:nvSpPr>
        <p:spPr>
          <a:xfrm>
            <a:off x="4804365" y="3932555"/>
            <a:ext cx="1904595" cy="506306"/>
          </a:xfrm>
          <a:solidFill>
            <a:schemeClr val="bg1"/>
          </a:solidFill>
        </p:spPr>
        <p:txBody>
          <a:bodyPr anchor="ctr">
            <a:noAutofit/>
          </a:bodyPr>
          <a:lstStyle>
            <a:lvl1pPr marL="0" indent="0" algn="ctr">
              <a:buNone/>
              <a:defRPr sz="1400" b="1" i="0" cap="all" baseline="0">
                <a:solidFill>
                  <a:schemeClr val="accent3"/>
                </a:solidFill>
                <a:latin typeface="Century Gothic" panose="020B0502020202020204" pitchFamily="34" charset="0"/>
              </a:defRPr>
            </a:lvl1pPr>
          </a:lstStyle>
          <a:p>
            <a:pPr lvl="0"/>
            <a:r>
              <a:rPr lang="en-US" dirty="0"/>
              <a:t>Speaker Name</a:t>
            </a:r>
          </a:p>
        </p:txBody>
      </p:sp>
      <p:sp>
        <p:nvSpPr>
          <p:cNvPr id="45" name="Text Placeholder 31">
            <a:extLst>
              <a:ext uri="{FF2B5EF4-FFF2-40B4-BE49-F238E27FC236}">
                <a16:creationId xmlns:a16="http://schemas.microsoft.com/office/drawing/2014/main" id="{9DA21C7C-8B38-F44E-B5CA-2D66EAB6AB59}"/>
              </a:ext>
            </a:extLst>
          </p:cNvPr>
          <p:cNvSpPr>
            <a:spLocks noGrp="1"/>
          </p:cNvSpPr>
          <p:nvPr>
            <p:ph type="body" sz="quarter" idx="31" hasCustomPrompt="1"/>
          </p:nvPr>
        </p:nvSpPr>
        <p:spPr>
          <a:xfrm>
            <a:off x="4803960" y="4270666"/>
            <a:ext cx="1904828" cy="506306"/>
          </a:xfrm>
          <a:solidFill>
            <a:schemeClr val="bg1"/>
          </a:solidFill>
        </p:spPr>
        <p:txBody>
          <a:bodyPr anchor="t">
            <a:normAutofit/>
          </a:bodyPr>
          <a:lstStyle>
            <a:lvl1pPr marL="0" indent="0" algn="ctr">
              <a:buNone/>
              <a:defRPr sz="1100" cap="none" baseline="0">
                <a:solidFill>
                  <a:schemeClr val="tx2"/>
                </a:solidFill>
              </a:defRPr>
            </a:lvl1pPr>
          </a:lstStyle>
          <a:p>
            <a:pPr lvl="0"/>
            <a:r>
              <a:rPr lang="en-US" dirty="0"/>
              <a:t>Speaker Title</a:t>
            </a:r>
          </a:p>
        </p:txBody>
      </p:sp>
      <p:sp>
        <p:nvSpPr>
          <p:cNvPr id="46" name="Picture Placeholder 2">
            <a:extLst>
              <a:ext uri="{FF2B5EF4-FFF2-40B4-BE49-F238E27FC236}">
                <a16:creationId xmlns:a16="http://schemas.microsoft.com/office/drawing/2014/main" id="{69B274F3-C3B4-9E4A-8A38-5840B2EDCA72}"/>
              </a:ext>
            </a:extLst>
          </p:cNvPr>
          <p:cNvSpPr>
            <a:spLocks noGrp="1"/>
          </p:cNvSpPr>
          <p:nvPr>
            <p:ph type="pic" sz="quarter" idx="32"/>
          </p:nvPr>
        </p:nvSpPr>
        <p:spPr>
          <a:xfrm>
            <a:off x="4803960" y="2202034"/>
            <a:ext cx="1905000" cy="1726087"/>
          </a:xfrm>
        </p:spPr>
        <p:txBody>
          <a:bodyPr>
            <a:normAutofit/>
          </a:bodyPr>
          <a:lstStyle>
            <a:lvl1pPr marL="0" marR="0" indent="0" algn="ctr" defTabSz="975390" rtl="0" eaLnBrk="1" fontAlgn="auto" latinLnBrk="0" hangingPunct="1">
              <a:lnSpc>
                <a:spcPct val="100000"/>
              </a:lnSpc>
              <a:spcBef>
                <a:spcPts val="0"/>
              </a:spcBef>
              <a:spcAft>
                <a:spcPts val="0"/>
              </a:spcAft>
              <a:buClrTx/>
              <a:buSzTx/>
              <a:buFont typeface="Arial" panose="020B0604020202020204" pitchFamily="34" charset="0"/>
              <a:buNone/>
              <a:tabLst/>
              <a:defRPr sz="2000"/>
            </a:lvl1pPr>
          </a:lstStyle>
          <a:p>
            <a:pPr marL="0" marR="0" lvl="0" indent="0" algn="l" defTabSz="97539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icon to add picture</a:t>
            </a:r>
          </a:p>
        </p:txBody>
      </p:sp>
      <p:sp>
        <p:nvSpPr>
          <p:cNvPr id="50" name="Text Placeholder 31">
            <a:extLst>
              <a:ext uri="{FF2B5EF4-FFF2-40B4-BE49-F238E27FC236}">
                <a16:creationId xmlns:a16="http://schemas.microsoft.com/office/drawing/2014/main" id="{1E29AE0C-3E5C-E047-A148-922D87933F3D}"/>
              </a:ext>
            </a:extLst>
          </p:cNvPr>
          <p:cNvSpPr>
            <a:spLocks noGrp="1"/>
          </p:cNvSpPr>
          <p:nvPr>
            <p:ph type="body" sz="quarter" idx="36" hasCustomPrompt="1"/>
          </p:nvPr>
        </p:nvSpPr>
        <p:spPr>
          <a:xfrm>
            <a:off x="6845360" y="3932555"/>
            <a:ext cx="1904595" cy="506306"/>
          </a:xfrm>
          <a:solidFill>
            <a:schemeClr val="bg1"/>
          </a:solidFill>
        </p:spPr>
        <p:txBody>
          <a:bodyPr anchor="ctr">
            <a:noAutofit/>
          </a:bodyPr>
          <a:lstStyle>
            <a:lvl1pPr marL="0" indent="0" algn="ctr">
              <a:buNone/>
              <a:defRPr sz="1400" b="1" i="0" cap="all" baseline="0">
                <a:solidFill>
                  <a:schemeClr val="accent3"/>
                </a:solidFill>
                <a:latin typeface="Century Gothic" panose="020B0502020202020204" pitchFamily="34" charset="0"/>
              </a:defRPr>
            </a:lvl1pPr>
          </a:lstStyle>
          <a:p>
            <a:pPr lvl="0"/>
            <a:r>
              <a:rPr lang="en-US" dirty="0"/>
              <a:t>Speaker name</a:t>
            </a:r>
          </a:p>
        </p:txBody>
      </p:sp>
      <p:sp>
        <p:nvSpPr>
          <p:cNvPr id="51" name="Text Placeholder 31">
            <a:extLst>
              <a:ext uri="{FF2B5EF4-FFF2-40B4-BE49-F238E27FC236}">
                <a16:creationId xmlns:a16="http://schemas.microsoft.com/office/drawing/2014/main" id="{B723C143-529B-2B4D-8740-4DECCA256AD8}"/>
              </a:ext>
            </a:extLst>
          </p:cNvPr>
          <p:cNvSpPr>
            <a:spLocks noGrp="1"/>
          </p:cNvSpPr>
          <p:nvPr>
            <p:ph type="body" sz="quarter" idx="37" hasCustomPrompt="1"/>
          </p:nvPr>
        </p:nvSpPr>
        <p:spPr>
          <a:xfrm>
            <a:off x="6844955" y="4270666"/>
            <a:ext cx="1904828" cy="506306"/>
          </a:xfrm>
          <a:solidFill>
            <a:schemeClr val="bg1"/>
          </a:solidFill>
        </p:spPr>
        <p:txBody>
          <a:bodyPr anchor="t">
            <a:normAutofit/>
          </a:bodyPr>
          <a:lstStyle>
            <a:lvl1pPr marL="0" indent="0" algn="ctr">
              <a:buNone/>
              <a:defRPr sz="1100" cap="none" baseline="0">
                <a:solidFill>
                  <a:schemeClr val="tx2"/>
                </a:solidFill>
              </a:defRPr>
            </a:lvl1pPr>
          </a:lstStyle>
          <a:p>
            <a:pPr lvl="0"/>
            <a:r>
              <a:rPr lang="en-US" dirty="0"/>
              <a:t>Speaker Title</a:t>
            </a:r>
          </a:p>
        </p:txBody>
      </p:sp>
      <p:sp>
        <p:nvSpPr>
          <p:cNvPr id="52" name="Picture Placeholder 2">
            <a:extLst>
              <a:ext uri="{FF2B5EF4-FFF2-40B4-BE49-F238E27FC236}">
                <a16:creationId xmlns:a16="http://schemas.microsoft.com/office/drawing/2014/main" id="{FD19F19A-6701-EC4A-BF2E-CBD91DF9CA37}"/>
              </a:ext>
            </a:extLst>
          </p:cNvPr>
          <p:cNvSpPr>
            <a:spLocks noGrp="1"/>
          </p:cNvSpPr>
          <p:nvPr>
            <p:ph type="pic" sz="quarter" idx="38"/>
          </p:nvPr>
        </p:nvSpPr>
        <p:spPr>
          <a:xfrm>
            <a:off x="6844955" y="2202034"/>
            <a:ext cx="1905000" cy="1726087"/>
          </a:xfrm>
        </p:spPr>
        <p:txBody>
          <a:bodyPr>
            <a:normAutofit/>
          </a:bodyPr>
          <a:lstStyle>
            <a:lvl1pPr marL="0" marR="0" indent="0" algn="ctr" defTabSz="975390" rtl="0" eaLnBrk="1" fontAlgn="auto" latinLnBrk="0" hangingPunct="1">
              <a:lnSpc>
                <a:spcPct val="100000"/>
              </a:lnSpc>
              <a:spcBef>
                <a:spcPts val="0"/>
              </a:spcBef>
              <a:spcAft>
                <a:spcPts val="0"/>
              </a:spcAft>
              <a:buClrTx/>
              <a:buSzTx/>
              <a:buFont typeface="Arial" panose="020B0604020202020204" pitchFamily="34" charset="0"/>
              <a:buNone/>
              <a:tabLst/>
              <a:defRPr sz="2000"/>
            </a:lvl1pPr>
          </a:lstStyle>
          <a:p>
            <a:pPr marL="0" marR="0" lvl="0" indent="0" algn="l" defTabSz="97539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icon to add picture</a:t>
            </a:r>
          </a:p>
        </p:txBody>
      </p:sp>
    </p:spTree>
    <p:extLst>
      <p:ext uri="{BB962C8B-B14F-4D97-AF65-F5344CB8AC3E}">
        <p14:creationId xmlns:p14="http://schemas.microsoft.com/office/powerpoint/2010/main" val="1390963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Slide (Two Rows)">
    <p:bg>
      <p:bgPr>
        <a:solidFill>
          <a:schemeClr val="bg2"/>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D5E629D8-5810-864B-A22A-B3838A79E75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17550" b="22264"/>
          <a:stretch/>
        </p:blipFill>
        <p:spPr>
          <a:xfrm>
            <a:off x="8156652" y="1658279"/>
            <a:ext cx="4848148" cy="5656921"/>
          </a:xfrm>
          <a:prstGeom prst="rect">
            <a:avLst/>
          </a:prstGeom>
        </p:spPr>
      </p:pic>
      <p:pic>
        <p:nvPicPr>
          <p:cNvPr id="10" name="Graphic 9">
            <a:extLst>
              <a:ext uri="{FF2B5EF4-FFF2-40B4-BE49-F238E27FC236}">
                <a16:creationId xmlns:a16="http://schemas.microsoft.com/office/drawing/2014/main" id="{318E41B2-8821-954F-9A03-30F357705C8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0400" t="51897"/>
          <a:stretch/>
        </p:blipFill>
        <p:spPr>
          <a:xfrm>
            <a:off x="0" y="-1"/>
            <a:ext cx="3356268" cy="3219517"/>
          </a:xfrm>
          <a:prstGeom prst="rect">
            <a:avLst/>
          </a:prstGeom>
        </p:spPr>
      </p:pic>
      <p:sp>
        <p:nvSpPr>
          <p:cNvPr id="32" name="Text Placeholder 31">
            <a:extLst>
              <a:ext uri="{FF2B5EF4-FFF2-40B4-BE49-F238E27FC236}">
                <a16:creationId xmlns:a16="http://schemas.microsoft.com/office/drawing/2014/main" id="{58411C6B-4947-E34B-BBA0-5136FD881CA4}"/>
              </a:ext>
            </a:extLst>
          </p:cNvPr>
          <p:cNvSpPr>
            <a:spLocks noGrp="1"/>
          </p:cNvSpPr>
          <p:nvPr>
            <p:ph type="body" sz="quarter" idx="11" hasCustomPrompt="1"/>
          </p:nvPr>
        </p:nvSpPr>
        <p:spPr>
          <a:xfrm>
            <a:off x="726241" y="2877518"/>
            <a:ext cx="1904595" cy="506306"/>
          </a:xfrm>
          <a:solidFill>
            <a:schemeClr val="bg1"/>
          </a:solidFill>
        </p:spPr>
        <p:txBody>
          <a:bodyPr anchor="ctr">
            <a:noAutofit/>
          </a:bodyPr>
          <a:lstStyle>
            <a:lvl1pPr marL="0" indent="0" algn="ctr">
              <a:buNone/>
              <a:defRPr sz="1400" b="1" i="0" cap="all" baseline="0">
                <a:solidFill>
                  <a:schemeClr val="accent3"/>
                </a:solidFill>
                <a:latin typeface="Century Gothic" panose="020B0502020202020204" pitchFamily="34" charset="0"/>
              </a:defRPr>
            </a:lvl1pPr>
          </a:lstStyle>
          <a:p>
            <a:pPr lvl="0"/>
            <a:r>
              <a:rPr lang="en-US" dirty="0"/>
              <a:t>Speaker name</a:t>
            </a:r>
          </a:p>
        </p:txBody>
      </p:sp>
      <p:sp>
        <p:nvSpPr>
          <p:cNvPr id="33" name="Text Placeholder 31">
            <a:extLst>
              <a:ext uri="{FF2B5EF4-FFF2-40B4-BE49-F238E27FC236}">
                <a16:creationId xmlns:a16="http://schemas.microsoft.com/office/drawing/2014/main" id="{BD595EE5-AAA5-7640-A086-D3283F24B6BD}"/>
              </a:ext>
            </a:extLst>
          </p:cNvPr>
          <p:cNvSpPr>
            <a:spLocks noGrp="1"/>
          </p:cNvSpPr>
          <p:nvPr>
            <p:ph type="body" sz="quarter" idx="12" hasCustomPrompt="1"/>
          </p:nvPr>
        </p:nvSpPr>
        <p:spPr>
          <a:xfrm>
            <a:off x="725836" y="3215629"/>
            <a:ext cx="1904828" cy="506306"/>
          </a:xfrm>
          <a:solidFill>
            <a:schemeClr val="bg1"/>
          </a:solidFill>
        </p:spPr>
        <p:txBody>
          <a:bodyPr anchor="t">
            <a:normAutofit/>
          </a:bodyPr>
          <a:lstStyle>
            <a:lvl1pPr marL="0" indent="0" algn="ctr">
              <a:buNone/>
              <a:defRPr sz="1100" cap="none" baseline="0">
                <a:solidFill>
                  <a:schemeClr val="tx2"/>
                </a:solidFill>
              </a:defRPr>
            </a:lvl1pPr>
          </a:lstStyle>
          <a:p>
            <a:pPr lvl="0"/>
            <a:r>
              <a:rPr lang="en-US" dirty="0"/>
              <a:t>Speaker Title</a:t>
            </a:r>
          </a:p>
        </p:txBody>
      </p:sp>
      <p:sp>
        <p:nvSpPr>
          <p:cNvPr id="21" name="Title 1">
            <a:extLst>
              <a:ext uri="{FF2B5EF4-FFF2-40B4-BE49-F238E27FC236}">
                <a16:creationId xmlns:a16="http://schemas.microsoft.com/office/drawing/2014/main" id="{3AD4B292-FBB8-7047-A624-051868B3AD00}"/>
              </a:ext>
            </a:extLst>
          </p:cNvPr>
          <p:cNvSpPr>
            <a:spLocks noGrp="1"/>
          </p:cNvSpPr>
          <p:nvPr>
            <p:ph type="title" hasCustomPrompt="1"/>
          </p:nvPr>
        </p:nvSpPr>
        <p:spPr>
          <a:xfrm>
            <a:off x="725664" y="202541"/>
            <a:ext cx="11529526" cy="915765"/>
          </a:xfrm>
        </p:spPr>
        <p:txBody>
          <a:bodyPr anchor="ctr">
            <a:normAutofit/>
          </a:bodyPr>
          <a:lstStyle>
            <a:lvl1pPr algn="l">
              <a:defRPr sz="3200" b="0" i="0">
                <a:solidFill>
                  <a:schemeClr val="accent1"/>
                </a:solidFill>
                <a:latin typeface="Century Gothic" panose="020B0502020202020204" pitchFamily="34" charset="0"/>
              </a:defRPr>
            </a:lvl1pPr>
          </a:lstStyle>
          <a:p>
            <a:r>
              <a:rPr lang="en-US" dirty="0"/>
              <a:t>Our Speakers Today</a:t>
            </a:r>
          </a:p>
        </p:txBody>
      </p:sp>
      <p:sp>
        <p:nvSpPr>
          <p:cNvPr id="15" name="Text Placeholder 25">
            <a:extLst>
              <a:ext uri="{FF2B5EF4-FFF2-40B4-BE49-F238E27FC236}">
                <a16:creationId xmlns:a16="http://schemas.microsoft.com/office/drawing/2014/main" id="{6BD81D04-40CA-8644-BA4B-5BF5ACB8A344}"/>
              </a:ext>
            </a:extLst>
          </p:cNvPr>
          <p:cNvSpPr txBox="1">
            <a:spLocks/>
          </p:cNvSpPr>
          <p:nvPr userDrawn="1"/>
        </p:nvSpPr>
        <p:spPr>
          <a:xfrm>
            <a:off x="11684723" y="6883026"/>
            <a:ext cx="1146048" cy="382919"/>
          </a:xfrm>
          <a:prstGeom prst="rect">
            <a:avLst/>
          </a:prstGeom>
        </p:spPr>
        <p:txBody>
          <a:bodyPr anchor="ctr"/>
          <a:lstStyle>
            <a:lvl1pPr marL="0" indent="0" algn="ctr" defTabSz="914400" rtl="0" eaLnBrk="1" latinLnBrk="0" hangingPunct="1">
              <a:lnSpc>
                <a:spcPct val="90000"/>
              </a:lnSpc>
              <a:spcBef>
                <a:spcPts val="1000"/>
              </a:spcBef>
              <a:buFont typeface="Arial"/>
              <a:buNone/>
              <a:defRPr sz="1200" b="0" kern="1200" spc="0">
                <a:solidFill>
                  <a:schemeClr val="tx1"/>
                </a:solidFill>
                <a:latin typeface="Georgia" charset="0"/>
                <a:ea typeface="Georgia" charset="0"/>
                <a:cs typeface="Georgia" charset="0"/>
              </a:defRPr>
            </a:lvl1pPr>
            <a:lvl2pPr marL="0" indent="0" algn="l" defTabSz="914400" rtl="0" eaLnBrk="1" latinLnBrk="0" hangingPunct="1">
              <a:lnSpc>
                <a:spcPct val="120000"/>
              </a:lnSpc>
              <a:spcBef>
                <a:spcPts val="500"/>
              </a:spcBef>
              <a:buFont typeface="Arial"/>
              <a:buNone/>
              <a:defRPr sz="2800" b="0" kern="1200">
                <a:solidFill>
                  <a:schemeClr val="tx1"/>
                </a:solidFill>
                <a:latin typeface="Century Gothic" charset="0"/>
                <a:ea typeface="Century Gothic" charset="0"/>
                <a:cs typeface="Century Gothic" charset="0"/>
              </a:defRPr>
            </a:lvl2pPr>
            <a:lvl3pPr marL="0" indent="0" algn="l" defTabSz="914400" rtl="0" eaLnBrk="1" latinLnBrk="0" hangingPunct="1">
              <a:lnSpc>
                <a:spcPct val="120000"/>
              </a:lnSpc>
              <a:spcBef>
                <a:spcPts val="500"/>
              </a:spcBef>
              <a:buFont typeface="Arial" charset="0"/>
              <a:buNone/>
              <a:defRPr sz="2800" b="1" i="0" kern="1200">
                <a:solidFill>
                  <a:schemeClr val="accent2">
                    <a:lumMod val="75000"/>
                  </a:schemeClr>
                </a:solidFill>
                <a:latin typeface="Century Gothic" charset="0"/>
                <a:ea typeface="Century Gothic" charset="0"/>
                <a:cs typeface="Century Gothic" charset="0"/>
              </a:defRPr>
            </a:lvl3pPr>
            <a:lvl4pPr marL="0" indent="0" algn="l" defTabSz="914400" rtl="0" eaLnBrk="1" latinLnBrk="0" hangingPunct="1">
              <a:lnSpc>
                <a:spcPct val="120000"/>
              </a:lnSpc>
              <a:spcBef>
                <a:spcPts val="500"/>
              </a:spcBef>
              <a:buFont typeface="Arial" charset="0"/>
              <a:buNone/>
              <a:defRPr sz="2800" b="1" i="0" kern="1200">
                <a:solidFill>
                  <a:schemeClr val="tx1">
                    <a:lumMod val="60000"/>
                    <a:lumOff val="40000"/>
                  </a:schemeClr>
                </a:solidFill>
                <a:latin typeface="Century Gothic" charset="0"/>
                <a:ea typeface="Century Gothic" charset="0"/>
                <a:cs typeface="Century Gothic" charset="0"/>
              </a:defRPr>
            </a:lvl4pPr>
            <a:lvl5pPr marL="0" indent="0" algn="l" defTabSz="914400" rtl="0" eaLnBrk="1" latinLnBrk="0" hangingPunct="1">
              <a:lnSpc>
                <a:spcPct val="120000"/>
              </a:lnSpc>
              <a:spcBef>
                <a:spcPts val="500"/>
              </a:spcBef>
              <a:buFont typeface="Arial" charset="0"/>
              <a:buNone/>
              <a:defRPr sz="2800" kern="1200">
                <a:solidFill>
                  <a:schemeClr val="tx1"/>
                </a:solidFill>
                <a:latin typeface="Century Gothic" charset="0"/>
                <a:ea typeface="Century Gothic" charset="0"/>
                <a:cs typeface="Century Gothic"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r" fontAlgn="auto">
              <a:spcAft>
                <a:spcPts val="0"/>
              </a:spcAft>
              <a:defRPr/>
            </a:pPr>
            <a:fld id="{053B1222-81AA-4543-88B1-5A41C633338E}" type="slidenum">
              <a:rPr lang="en-US" sz="800" b="0" i="0" smtClean="0">
                <a:solidFill>
                  <a:srgbClr val="595F70"/>
                </a:solidFill>
                <a:latin typeface="Century Gothic" panose="020B0502020202020204" pitchFamily="34" charset="0"/>
                <a:ea typeface="Century Gothic" charset="0"/>
                <a:cs typeface="Century Gothic" charset="0"/>
              </a:rPr>
              <a:pPr algn="r" fontAlgn="auto">
                <a:spcAft>
                  <a:spcPts val="0"/>
                </a:spcAft>
                <a:defRPr/>
              </a:pPr>
              <a:t>‹#›</a:t>
            </a:fld>
            <a:endParaRPr lang="en-US" sz="800" b="0" i="0" dirty="0">
              <a:solidFill>
                <a:srgbClr val="595F70"/>
              </a:solidFill>
              <a:latin typeface="Century Gothic" panose="020B0502020202020204" pitchFamily="34" charset="0"/>
              <a:ea typeface="Century Gothic" charset="0"/>
              <a:cs typeface="Century Gothic" charset="0"/>
            </a:endParaRPr>
          </a:p>
        </p:txBody>
      </p:sp>
      <p:sp>
        <p:nvSpPr>
          <p:cNvPr id="3" name="Picture Placeholder 2">
            <a:extLst>
              <a:ext uri="{FF2B5EF4-FFF2-40B4-BE49-F238E27FC236}">
                <a16:creationId xmlns:a16="http://schemas.microsoft.com/office/drawing/2014/main" id="{9BC54EA9-1AD4-2F43-8D04-1B6A85EB4BD4}"/>
              </a:ext>
            </a:extLst>
          </p:cNvPr>
          <p:cNvSpPr>
            <a:spLocks noGrp="1"/>
          </p:cNvSpPr>
          <p:nvPr>
            <p:ph type="pic" sz="quarter" idx="20"/>
          </p:nvPr>
        </p:nvSpPr>
        <p:spPr>
          <a:xfrm>
            <a:off x="725836" y="1146997"/>
            <a:ext cx="1905000" cy="1726087"/>
          </a:xfrm>
        </p:spPr>
        <p:txBody>
          <a:bodyPr>
            <a:normAutofit/>
          </a:bodyPr>
          <a:lstStyle>
            <a:lvl1pPr marL="0" marR="0" indent="0" algn="ctr" defTabSz="975390" rtl="0" eaLnBrk="1" fontAlgn="auto" latinLnBrk="0" hangingPunct="1">
              <a:lnSpc>
                <a:spcPct val="100000"/>
              </a:lnSpc>
              <a:spcBef>
                <a:spcPts val="0"/>
              </a:spcBef>
              <a:spcAft>
                <a:spcPts val="0"/>
              </a:spcAft>
              <a:buClrTx/>
              <a:buSzTx/>
              <a:buFont typeface="Arial" panose="020B0604020202020204" pitchFamily="34" charset="0"/>
              <a:buNone/>
              <a:tabLst/>
              <a:defRPr sz="2000"/>
            </a:lvl1pPr>
          </a:lstStyle>
          <a:p>
            <a:pPr marL="0" marR="0" lvl="0" indent="0" algn="l" defTabSz="97539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icon to add picture</a:t>
            </a:r>
          </a:p>
        </p:txBody>
      </p:sp>
      <p:sp>
        <p:nvSpPr>
          <p:cNvPr id="26" name="Text Placeholder 31">
            <a:extLst>
              <a:ext uri="{FF2B5EF4-FFF2-40B4-BE49-F238E27FC236}">
                <a16:creationId xmlns:a16="http://schemas.microsoft.com/office/drawing/2014/main" id="{C358702B-01A5-194D-A204-884758BB1F13}"/>
              </a:ext>
            </a:extLst>
          </p:cNvPr>
          <p:cNvSpPr>
            <a:spLocks noGrp="1"/>
          </p:cNvSpPr>
          <p:nvPr>
            <p:ph type="body" sz="quarter" idx="21" hasCustomPrompt="1"/>
          </p:nvPr>
        </p:nvSpPr>
        <p:spPr>
          <a:xfrm>
            <a:off x="726069" y="5683551"/>
            <a:ext cx="1904595" cy="506306"/>
          </a:xfrm>
          <a:solidFill>
            <a:schemeClr val="bg1"/>
          </a:solidFill>
        </p:spPr>
        <p:txBody>
          <a:bodyPr anchor="ctr">
            <a:noAutofit/>
          </a:bodyPr>
          <a:lstStyle>
            <a:lvl1pPr marL="0" indent="0" algn="ctr">
              <a:buNone/>
              <a:defRPr sz="1400" b="1" i="0" cap="all" baseline="0">
                <a:solidFill>
                  <a:schemeClr val="accent3"/>
                </a:solidFill>
                <a:latin typeface="Century Gothic" panose="020B0502020202020204" pitchFamily="34" charset="0"/>
              </a:defRPr>
            </a:lvl1pPr>
          </a:lstStyle>
          <a:p>
            <a:pPr lvl="0"/>
            <a:r>
              <a:rPr lang="en-US" dirty="0"/>
              <a:t>Speaker name</a:t>
            </a:r>
          </a:p>
        </p:txBody>
      </p:sp>
      <p:sp>
        <p:nvSpPr>
          <p:cNvPr id="27" name="Text Placeholder 31">
            <a:extLst>
              <a:ext uri="{FF2B5EF4-FFF2-40B4-BE49-F238E27FC236}">
                <a16:creationId xmlns:a16="http://schemas.microsoft.com/office/drawing/2014/main" id="{5B5226C5-D3B3-B743-ACD9-F4294EB9DBA6}"/>
              </a:ext>
            </a:extLst>
          </p:cNvPr>
          <p:cNvSpPr>
            <a:spLocks noGrp="1"/>
          </p:cNvSpPr>
          <p:nvPr>
            <p:ph type="body" sz="quarter" idx="22" hasCustomPrompt="1"/>
          </p:nvPr>
        </p:nvSpPr>
        <p:spPr>
          <a:xfrm>
            <a:off x="725664" y="6032813"/>
            <a:ext cx="1904828" cy="506306"/>
          </a:xfrm>
          <a:solidFill>
            <a:schemeClr val="bg1"/>
          </a:solidFill>
        </p:spPr>
        <p:txBody>
          <a:bodyPr anchor="t">
            <a:normAutofit/>
          </a:bodyPr>
          <a:lstStyle>
            <a:lvl1pPr marL="0" indent="0" algn="ctr">
              <a:buNone/>
              <a:defRPr sz="1100" cap="none" baseline="0">
                <a:solidFill>
                  <a:schemeClr val="tx2"/>
                </a:solidFill>
              </a:defRPr>
            </a:lvl1pPr>
          </a:lstStyle>
          <a:p>
            <a:pPr lvl="0"/>
            <a:r>
              <a:rPr lang="en-US" dirty="0"/>
              <a:t>Speaker Title</a:t>
            </a:r>
          </a:p>
        </p:txBody>
      </p:sp>
      <p:sp>
        <p:nvSpPr>
          <p:cNvPr id="28" name="Picture Placeholder 2">
            <a:extLst>
              <a:ext uri="{FF2B5EF4-FFF2-40B4-BE49-F238E27FC236}">
                <a16:creationId xmlns:a16="http://schemas.microsoft.com/office/drawing/2014/main" id="{4A7E58D7-82D0-9440-A40A-EEBC1E9480B7}"/>
              </a:ext>
            </a:extLst>
          </p:cNvPr>
          <p:cNvSpPr>
            <a:spLocks noGrp="1"/>
          </p:cNvSpPr>
          <p:nvPr>
            <p:ph type="pic" sz="quarter" idx="23"/>
          </p:nvPr>
        </p:nvSpPr>
        <p:spPr>
          <a:xfrm>
            <a:off x="725664" y="3953030"/>
            <a:ext cx="1905000" cy="1726087"/>
          </a:xfrm>
        </p:spPr>
        <p:txBody>
          <a:bodyPr>
            <a:normAutofit/>
          </a:bodyPr>
          <a:lstStyle>
            <a:lvl1pPr marL="0" marR="0" indent="0" algn="ctr" defTabSz="975390" rtl="0" eaLnBrk="1" fontAlgn="auto" latinLnBrk="0" hangingPunct="1">
              <a:lnSpc>
                <a:spcPct val="100000"/>
              </a:lnSpc>
              <a:spcBef>
                <a:spcPts val="0"/>
              </a:spcBef>
              <a:spcAft>
                <a:spcPts val="0"/>
              </a:spcAft>
              <a:buClrTx/>
              <a:buSzTx/>
              <a:buFont typeface="Arial" panose="020B0604020202020204" pitchFamily="34" charset="0"/>
              <a:buNone/>
              <a:tabLst/>
              <a:defRPr sz="2000"/>
            </a:lvl1pPr>
          </a:lstStyle>
          <a:p>
            <a:pPr marL="0" marR="0" lvl="0" indent="0" algn="l" defTabSz="97539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icon to add picture</a:t>
            </a:r>
          </a:p>
        </p:txBody>
      </p:sp>
      <p:sp>
        <p:nvSpPr>
          <p:cNvPr id="30" name="Text Placeholder 31">
            <a:extLst>
              <a:ext uri="{FF2B5EF4-FFF2-40B4-BE49-F238E27FC236}">
                <a16:creationId xmlns:a16="http://schemas.microsoft.com/office/drawing/2014/main" id="{555FA4CC-F111-8943-82B0-DA430D1C4BDC}"/>
              </a:ext>
            </a:extLst>
          </p:cNvPr>
          <p:cNvSpPr>
            <a:spLocks noGrp="1"/>
          </p:cNvSpPr>
          <p:nvPr>
            <p:ph type="body" sz="quarter" idx="24" hasCustomPrompt="1"/>
          </p:nvPr>
        </p:nvSpPr>
        <p:spPr>
          <a:xfrm>
            <a:off x="2763198" y="2877518"/>
            <a:ext cx="1904595" cy="506306"/>
          </a:xfrm>
          <a:solidFill>
            <a:schemeClr val="bg1"/>
          </a:solidFill>
        </p:spPr>
        <p:txBody>
          <a:bodyPr anchor="ctr">
            <a:noAutofit/>
          </a:bodyPr>
          <a:lstStyle>
            <a:lvl1pPr marL="0" indent="0" algn="ctr">
              <a:buNone/>
              <a:defRPr sz="1400" b="1" i="0" cap="all" baseline="0">
                <a:solidFill>
                  <a:schemeClr val="accent3"/>
                </a:solidFill>
                <a:latin typeface="Century Gothic" panose="020B0502020202020204" pitchFamily="34" charset="0"/>
              </a:defRPr>
            </a:lvl1pPr>
          </a:lstStyle>
          <a:p>
            <a:pPr lvl="0"/>
            <a:r>
              <a:rPr lang="en-US" dirty="0"/>
              <a:t>Speaker name</a:t>
            </a:r>
          </a:p>
        </p:txBody>
      </p:sp>
      <p:sp>
        <p:nvSpPr>
          <p:cNvPr id="31" name="Text Placeholder 31">
            <a:extLst>
              <a:ext uri="{FF2B5EF4-FFF2-40B4-BE49-F238E27FC236}">
                <a16:creationId xmlns:a16="http://schemas.microsoft.com/office/drawing/2014/main" id="{3BCF642F-ED01-4845-A5E9-E4F075DCB1FE}"/>
              </a:ext>
            </a:extLst>
          </p:cNvPr>
          <p:cNvSpPr>
            <a:spLocks noGrp="1"/>
          </p:cNvSpPr>
          <p:nvPr>
            <p:ph type="body" sz="quarter" idx="25" hasCustomPrompt="1"/>
          </p:nvPr>
        </p:nvSpPr>
        <p:spPr>
          <a:xfrm>
            <a:off x="2762793" y="3215629"/>
            <a:ext cx="1904828" cy="506306"/>
          </a:xfrm>
          <a:solidFill>
            <a:schemeClr val="bg1"/>
          </a:solidFill>
        </p:spPr>
        <p:txBody>
          <a:bodyPr anchor="t">
            <a:normAutofit/>
          </a:bodyPr>
          <a:lstStyle>
            <a:lvl1pPr marL="0" indent="0" algn="ctr">
              <a:buNone/>
              <a:defRPr sz="1100" cap="none" baseline="0">
                <a:solidFill>
                  <a:schemeClr val="tx2"/>
                </a:solidFill>
              </a:defRPr>
            </a:lvl1pPr>
          </a:lstStyle>
          <a:p>
            <a:pPr lvl="0"/>
            <a:r>
              <a:rPr lang="en-US" dirty="0"/>
              <a:t>Speaker Title</a:t>
            </a:r>
          </a:p>
        </p:txBody>
      </p:sp>
      <p:sp>
        <p:nvSpPr>
          <p:cNvPr id="34" name="Picture Placeholder 2">
            <a:extLst>
              <a:ext uri="{FF2B5EF4-FFF2-40B4-BE49-F238E27FC236}">
                <a16:creationId xmlns:a16="http://schemas.microsoft.com/office/drawing/2014/main" id="{A7547483-F9B5-924D-A9FF-9EA45E1465D5}"/>
              </a:ext>
            </a:extLst>
          </p:cNvPr>
          <p:cNvSpPr>
            <a:spLocks noGrp="1"/>
          </p:cNvSpPr>
          <p:nvPr>
            <p:ph type="pic" sz="quarter" idx="26"/>
          </p:nvPr>
        </p:nvSpPr>
        <p:spPr>
          <a:xfrm>
            <a:off x="2762793" y="1146997"/>
            <a:ext cx="1905000" cy="1726087"/>
          </a:xfrm>
        </p:spPr>
        <p:txBody>
          <a:bodyPr>
            <a:normAutofit/>
          </a:bodyPr>
          <a:lstStyle>
            <a:lvl1pPr marL="0" marR="0" indent="0" algn="ctr" defTabSz="975390" rtl="0" eaLnBrk="1" fontAlgn="auto" latinLnBrk="0" hangingPunct="1">
              <a:lnSpc>
                <a:spcPct val="100000"/>
              </a:lnSpc>
              <a:spcBef>
                <a:spcPts val="0"/>
              </a:spcBef>
              <a:spcAft>
                <a:spcPts val="0"/>
              </a:spcAft>
              <a:buClrTx/>
              <a:buSzTx/>
              <a:buFont typeface="Arial" panose="020B0604020202020204" pitchFamily="34" charset="0"/>
              <a:buNone/>
              <a:tabLst/>
              <a:defRPr sz="2000"/>
            </a:lvl1pPr>
          </a:lstStyle>
          <a:p>
            <a:pPr marL="0" marR="0" lvl="0" indent="0" algn="l" defTabSz="97539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icon to add picture</a:t>
            </a:r>
          </a:p>
        </p:txBody>
      </p:sp>
      <p:sp>
        <p:nvSpPr>
          <p:cNvPr id="35" name="Text Placeholder 31">
            <a:extLst>
              <a:ext uri="{FF2B5EF4-FFF2-40B4-BE49-F238E27FC236}">
                <a16:creationId xmlns:a16="http://schemas.microsoft.com/office/drawing/2014/main" id="{F51E3505-B8F9-8642-8CCA-31D5485D5C38}"/>
              </a:ext>
            </a:extLst>
          </p:cNvPr>
          <p:cNvSpPr>
            <a:spLocks noGrp="1"/>
          </p:cNvSpPr>
          <p:nvPr>
            <p:ph type="body" sz="quarter" idx="27" hasCustomPrompt="1"/>
          </p:nvPr>
        </p:nvSpPr>
        <p:spPr>
          <a:xfrm>
            <a:off x="2763026" y="5683551"/>
            <a:ext cx="1904595" cy="506306"/>
          </a:xfrm>
          <a:solidFill>
            <a:schemeClr val="bg1"/>
          </a:solidFill>
        </p:spPr>
        <p:txBody>
          <a:bodyPr anchor="ctr">
            <a:noAutofit/>
          </a:bodyPr>
          <a:lstStyle>
            <a:lvl1pPr marL="0" indent="0" algn="ctr">
              <a:buNone/>
              <a:defRPr sz="1400" b="1" i="0" cap="all" baseline="0">
                <a:solidFill>
                  <a:schemeClr val="accent3"/>
                </a:solidFill>
                <a:latin typeface="Century Gothic" panose="020B0502020202020204" pitchFamily="34" charset="0"/>
              </a:defRPr>
            </a:lvl1pPr>
          </a:lstStyle>
          <a:p>
            <a:pPr lvl="0"/>
            <a:r>
              <a:rPr lang="en-US" dirty="0"/>
              <a:t>Speaker name</a:t>
            </a:r>
          </a:p>
        </p:txBody>
      </p:sp>
      <p:sp>
        <p:nvSpPr>
          <p:cNvPr id="42" name="Text Placeholder 31">
            <a:extLst>
              <a:ext uri="{FF2B5EF4-FFF2-40B4-BE49-F238E27FC236}">
                <a16:creationId xmlns:a16="http://schemas.microsoft.com/office/drawing/2014/main" id="{A9C88BA5-F234-BD48-BE55-19D485C6CDF8}"/>
              </a:ext>
            </a:extLst>
          </p:cNvPr>
          <p:cNvSpPr>
            <a:spLocks noGrp="1"/>
          </p:cNvSpPr>
          <p:nvPr>
            <p:ph type="body" sz="quarter" idx="28" hasCustomPrompt="1"/>
          </p:nvPr>
        </p:nvSpPr>
        <p:spPr>
          <a:xfrm>
            <a:off x="2762621" y="6032813"/>
            <a:ext cx="1904828" cy="506306"/>
          </a:xfrm>
          <a:solidFill>
            <a:schemeClr val="bg1"/>
          </a:solidFill>
        </p:spPr>
        <p:txBody>
          <a:bodyPr anchor="t">
            <a:normAutofit/>
          </a:bodyPr>
          <a:lstStyle>
            <a:lvl1pPr marL="0" indent="0" algn="ctr">
              <a:buNone/>
              <a:defRPr sz="1100" cap="none" baseline="0">
                <a:solidFill>
                  <a:schemeClr val="tx2"/>
                </a:solidFill>
              </a:defRPr>
            </a:lvl1pPr>
          </a:lstStyle>
          <a:p>
            <a:pPr lvl="0"/>
            <a:r>
              <a:rPr lang="en-US" dirty="0"/>
              <a:t>Speaker Title</a:t>
            </a:r>
          </a:p>
        </p:txBody>
      </p:sp>
      <p:sp>
        <p:nvSpPr>
          <p:cNvPr id="43" name="Picture Placeholder 2">
            <a:extLst>
              <a:ext uri="{FF2B5EF4-FFF2-40B4-BE49-F238E27FC236}">
                <a16:creationId xmlns:a16="http://schemas.microsoft.com/office/drawing/2014/main" id="{906638B3-BB49-3541-A2A9-95C0E3AF3864}"/>
              </a:ext>
            </a:extLst>
          </p:cNvPr>
          <p:cNvSpPr>
            <a:spLocks noGrp="1"/>
          </p:cNvSpPr>
          <p:nvPr>
            <p:ph type="pic" sz="quarter" idx="29"/>
          </p:nvPr>
        </p:nvSpPr>
        <p:spPr>
          <a:xfrm>
            <a:off x="2762621" y="3953030"/>
            <a:ext cx="1905000" cy="1726087"/>
          </a:xfrm>
        </p:spPr>
        <p:txBody>
          <a:bodyPr>
            <a:normAutofit/>
          </a:bodyPr>
          <a:lstStyle>
            <a:lvl1pPr marL="0" marR="0" indent="0" algn="ctr" defTabSz="975390" rtl="0" eaLnBrk="1" fontAlgn="auto" latinLnBrk="0" hangingPunct="1">
              <a:lnSpc>
                <a:spcPct val="100000"/>
              </a:lnSpc>
              <a:spcBef>
                <a:spcPts val="0"/>
              </a:spcBef>
              <a:spcAft>
                <a:spcPts val="0"/>
              </a:spcAft>
              <a:buClrTx/>
              <a:buSzTx/>
              <a:buFont typeface="Arial" panose="020B0604020202020204" pitchFamily="34" charset="0"/>
              <a:buNone/>
              <a:tabLst/>
              <a:defRPr sz="2000"/>
            </a:lvl1pPr>
          </a:lstStyle>
          <a:p>
            <a:pPr marL="0" marR="0" lvl="0" indent="0" algn="l" defTabSz="97539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icon to add picture</a:t>
            </a:r>
          </a:p>
        </p:txBody>
      </p:sp>
      <p:sp>
        <p:nvSpPr>
          <p:cNvPr id="44" name="Text Placeholder 31">
            <a:extLst>
              <a:ext uri="{FF2B5EF4-FFF2-40B4-BE49-F238E27FC236}">
                <a16:creationId xmlns:a16="http://schemas.microsoft.com/office/drawing/2014/main" id="{41E4CE6E-2116-F443-9B40-C9A5DA384632}"/>
              </a:ext>
            </a:extLst>
          </p:cNvPr>
          <p:cNvSpPr>
            <a:spLocks noGrp="1"/>
          </p:cNvSpPr>
          <p:nvPr>
            <p:ph type="body" sz="quarter" idx="30" hasCustomPrompt="1"/>
          </p:nvPr>
        </p:nvSpPr>
        <p:spPr>
          <a:xfrm>
            <a:off x="4804365" y="2877518"/>
            <a:ext cx="1904595" cy="506306"/>
          </a:xfrm>
          <a:solidFill>
            <a:schemeClr val="bg1"/>
          </a:solidFill>
        </p:spPr>
        <p:txBody>
          <a:bodyPr anchor="ctr">
            <a:noAutofit/>
          </a:bodyPr>
          <a:lstStyle>
            <a:lvl1pPr marL="0" indent="0" algn="ctr">
              <a:buNone/>
              <a:defRPr sz="1400" b="1" i="0" cap="all" baseline="0">
                <a:solidFill>
                  <a:schemeClr val="accent3"/>
                </a:solidFill>
                <a:latin typeface="Century Gothic" panose="020B0502020202020204" pitchFamily="34" charset="0"/>
              </a:defRPr>
            </a:lvl1pPr>
          </a:lstStyle>
          <a:p>
            <a:pPr lvl="0"/>
            <a:r>
              <a:rPr lang="en-US" dirty="0"/>
              <a:t>Speaker name</a:t>
            </a:r>
          </a:p>
        </p:txBody>
      </p:sp>
      <p:sp>
        <p:nvSpPr>
          <p:cNvPr id="45" name="Text Placeholder 31">
            <a:extLst>
              <a:ext uri="{FF2B5EF4-FFF2-40B4-BE49-F238E27FC236}">
                <a16:creationId xmlns:a16="http://schemas.microsoft.com/office/drawing/2014/main" id="{9DA21C7C-8B38-F44E-B5CA-2D66EAB6AB59}"/>
              </a:ext>
            </a:extLst>
          </p:cNvPr>
          <p:cNvSpPr>
            <a:spLocks noGrp="1"/>
          </p:cNvSpPr>
          <p:nvPr>
            <p:ph type="body" sz="quarter" idx="31" hasCustomPrompt="1"/>
          </p:nvPr>
        </p:nvSpPr>
        <p:spPr>
          <a:xfrm>
            <a:off x="4803960" y="3215629"/>
            <a:ext cx="1904828" cy="506306"/>
          </a:xfrm>
          <a:solidFill>
            <a:schemeClr val="bg1"/>
          </a:solidFill>
        </p:spPr>
        <p:txBody>
          <a:bodyPr anchor="t">
            <a:normAutofit/>
          </a:bodyPr>
          <a:lstStyle>
            <a:lvl1pPr marL="0" indent="0" algn="ctr">
              <a:buNone/>
              <a:defRPr sz="1100" cap="none" baseline="0">
                <a:solidFill>
                  <a:schemeClr val="tx2"/>
                </a:solidFill>
              </a:defRPr>
            </a:lvl1pPr>
          </a:lstStyle>
          <a:p>
            <a:pPr lvl="0"/>
            <a:r>
              <a:rPr lang="en-US" dirty="0"/>
              <a:t>Speaker Title</a:t>
            </a:r>
          </a:p>
        </p:txBody>
      </p:sp>
      <p:sp>
        <p:nvSpPr>
          <p:cNvPr id="46" name="Picture Placeholder 2">
            <a:extLst>
              <a:ext uri="{FF2B5EF4-FFF2-40B4-BE49-F238E27FC236}">
                <a16:creationId xmlns:a16="http://schemas.microsoft.com/office/drawing/2014/main" id="{69B274F3-C3B4-9E4A-8A38-5840B2EDCA72}"/>
              </a:ext>
            </a:extLst>
          </p:cNvPr>
          <p:cNvSpPr>
            <a:spLocks noGrp="1"/>
          </p:cNvSpPr>
          <p:nvPr>
            <p:ph type="pic" sz="quarter" idx="32"/>
          </p:nvPr>
        </p:nvSpPr>
        <p:spPr>
          <a:xfrm>
            <a:off x="4803960" y="1146997"/>
            <a:ext cx="1905000" cy="1726087"/>
          </a:xfrm>
        </p:spPr>
        <p:txBody>
          <a:bodyPr>
            <a:normAutofit/>
          </a:bodyPr>
          <a:lstStyle>
            <a:lvl1pPr marL="0" marR="0" indent="0" algn="ctr" defTabSz="975390" rtl="0" eaLnBrk="1" fontAlgn="auto" latinLnBrk="0" hangingPunct="1">
              <a:lnSpc>
                <a:spcPct val="100000"/>
              </a:lnSpc>
              <a:spcBef>
                <a:spcPts val="0"/>
              </a:spcBef>
              <a:spcAft>
                <a:spcPts val="0"/>
              </a:spcAft>
              <a:buClrTx/>
              <a:buSzTx/>
              <a:buFont typeface="Arial" panose="020B0604020202020204" pitchFamily="34" charset="0"/>
              <a:buNone/>
              <a:tabLst/>
              <a:defRPr sz="2000"/>
            </a:lvl1pPr>
          </a:lstStyle>
          <a:p>
            <a:pPr marL="0" marR="0" lvl="0" indent="0" algn="l" defTabSz="97539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icon to add picture</a:t>
            </a:r>
          </a:p>
        </p:txBody>
      </p:sp>
      <p:sp>
        <p:nvSpPr>
          <p:cNvPr id="47" name="Text Placeholder 31">
            <a:extLst>
              <a:ext uri="{FF2B5EF4-FFF2-40B4-BE49-F238E27FC236}">
                <a16:creationId xmlns:a16="http://schemas.microsoft.com/office/drawing/2014/main" id="{DA0F77C0-B9DE-7542-8B18-099317051C41}"/>
              </a:ext>
            </a:extLst>
          </p:cNvPr>
          <p:cNvSpPr>
            <a:spLocks noGrp="1"/>
          </p:cNvSpPr>
          <p:nvPr>
            <p:ph type="body" sz="quarter" idx="33" hasCustomPrompt="1"/>
          </p:nvPr>
        </p:nvSpPr>
        <p:spPr>
          <a:xfrm>
            <a:off x="4804193" y="5683551"/>
            <a:ext cx="1904595" cy="506306"/>
          </a:xfrm>
          <a:solidFill>
            <a:schemeClr val="bg1"/>
          </a:solidFill>
        </p:spPr>
        <p:txBody>
          <a:bodyPr anchor="ctr">
            <a:noAutofit/>
          </a:bodyPr>
          <a:lstStyle>
            <a:lvl1pPr marL="0" indent="0" algn="ctr">
              <a:buNone/>
              <a:defRPr sz="1400" b="1" i="0" cap="all" baseline="0">
                <a:solidFill>
                  <a:schemeClr val="accent3"/>
                </a:solidFill>
                <a:latin typeface="Century Gothic" panose="020B0502020202020204" pitchFamily="34" charset="0"/>
              </a:defRPr>
            </a:lvl1pPr>
          </a:lstStyle>
          <a:p>
            <a:pPr lvl="0"/>
            <a:r>
              <a:rPr lang="en-US" dirty="0"/>
              <a:t>Speaker name</a:t>
            </a:r>
          </a:p>
        </p:txBody>
      </p:sp>
      <p:sp>
        <p:nvSpPr>
          <p:cNvPr id="48" name="Text Placeholder 31">
            <a:extLst>
              <a:ext uri="{FF2B5EF4-FFF2-40B4-BE49-F238E27FC236}">
                <a16:creationId xmlns:a16="http://schemas.microsoft.com/office/drawing/2014/main" id="{56657CBE-AE63-E845-89EC-5A4EB2D08032}"/>
              </a:ext>
            </a:extLst>
          </p:cNvPr>
          <p:cNvSpPr>
            <a:spLocks noGrp="1"/>
          </p:cNvSpPr>
          <p:nvPr>
            <p:ph type="body" sz="quarter" idx="34" hasCustomPrompt="1"/>
          </p:nvPr>
        </p:nvSpPr>
        <p:spPr>
          <a:xfrm>
            <a:off x="4803788" y="6032813"/>
            <a:ext cx="1904828" cy="506306"/>
          </a:xfrm>
          <a:solidFill>
            <a:schemeClr val="bg1"/>
          </a:solidFill>
        </p:spPr>
        <p:txBody>
          <a:bodyPr anchor="t">
            <a:noAutofit/>
          </a:bodyPr>
          <a:lstStyle>
            <a:lvl1pPr marL="0" indent="0" algn="ctr">
              <a:buNone/>
              <a:defRPr sz="1100" cap="none" baseline="0">
                <a:solidFill>
                  <a:schemeClr val="tx2"/>
                </a:solidFill>
              </a:defRPr>
            </a:lvl1pPr>
          </a:lstStyle>
          <a:p>
            <a:pPr lvl="0"/>
            <a:r>
              <a:rPr lang="en-US" dirty="0"/>
              <a:t>Speaker Title</a:t>
            </a:r>
          </a:p>
        </p:txBody>
      </p:sp>
      <p:sp>
        <p:nvSpPr>
          <p:cNvPr id="49" name="Picture Placeholder 2">
            <a:extLst>
              <a:ext uri="{FF2B5EF4-FFF2-40B4-BE49-F238E27FC236}">
                <a16:creationId xmlns:a16="http://schemas.microsoft.com/office/drawing/2014/main" id="{C06AF549-F3F9-AC46-9509-EA00FC2650CF}"/>
              </a:ext>
            </a:extLst>
          </p:cNvPr>
          <p:cNvSpPr>
            <a:spLocks noGrp="1"/>
          </p:cNvSpPr>
          <p:nvPr>
            <p:ph type="pic" sz="quarter" idx="35"/>
          </p:nvPr>
        </p:nvSpPr>
        <p:spPr>
          <a:xfrm>
            <a:off x="4803788" y="3953030"/>
            <a:ext cx="1905000" cy="1726087"/>
          </a:xfrm>
        </p:spPr>
        <p:txBody>
          <a:bodyPr>
            <a:normAutofit/>
          </a:bodyPr>
          <a:lstStyle>
            <a:lvl1pPr marL="0" marR="0" indent="0" algn="ctr" defTabSz="975390" rtl="0" eaLnBrk="1" fontAlgn="auto" latinLnBrk="0" hangingPunct="1">
              <a:lnSpc>
                <a:spcPct val="100000"/>
              </a:lnSpc>
              <a:spcBef>
                <a:spcPts val="0"/>
              </a:spcBef>
              <a:spcAft>
                <a:spcPts val="0"/>
              </a:spcAft>
              <a:buClrTx/>
              <a:buSzTx/>
              <a:buFont typeface="Arial" panose="020B0604020202020204" pitchFamily="34" charset="0"/>
              <a:buNone/>
              <a:tabLst/>
              <a:defRPr sz="2000"/>
            </a:lvl1pPr>
          </a:lstStyle>
          <a:p>
            <a:pPr marL="0" marR="0" lvl="0" indent="0" algn="l" defTabSz="97539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icon to add picture</a:t>
            </a:r>
          </a:p>
        </p:txBody>
      </p:sp>
      <p:sp>
        <p:nvSpPr>
          <p:cNvPr id="50" name="Text Placeholder 31">
            <a:extLst>
              <a:ext uri="{FF2B5EF4-FFF2-40B4-BE49-F238E27FC236}">
                <a16:creationId xmlns:a16="http://schemas.microsoft.com/office/drawing/2014/main" id="{1E29AE0C-3E5C-E047-A148-922D87933F3D}"/>
              </a:ext>
            </a:extLst>
          </p:cNvPr>
          <p:cNvSpPr>
            <a:spLocks noGrp="1"/>
          </p:cNvSpPr>
          <p:nvPr>
            <p:ph type="body" sz="quarter" idx="36" hasCustomPrompt="1"/>
          </p:nvPr>
        </p:nvSpPr>
        <p:spPr>
          <a:xfrm>
            <a:off x="6845360" y="2877518"/>
            <a:ext cx="1904595" cy="506306"/>
          </a:xfrm>
          <a:solidFill>
            <a:schemeClr val="bg1"/>
          </a:solidFill>
        </p:spPr>
        <p:txBody>
          <a:bodyPr anchor="ctr">
            <a:noAutofit/>
          </a:bodyPr>
          <a:lstStyle>
            <a:lvl1pPr marL="0" indent="0" algn="ctr">
              <a:buNone/>
              <a:defRPr sz="1400" b="1" i="0" cap="all" baseline="0">
                <a:solidFill>
                  <a:schemeClr val="accent3"/>
                </a:solidFill>
                <a:latin typeface="Century Gothic" panose="020B0502020202020204" pitchFamily="34" charset="0"/>
              </a:defRPr>
            </a:lvl1pPr>
          </a:lstStyle>
          <a:p>
            <a:pPr lvl="0"/>
            <a:r>
              <a:rPr lang="en-US" dirty="0"/>
              <a:t>Speaker name</a:t>
            </a:r>
          </a:p>
        </p:txBody>
      </p:sp>
      <p:sp>
        <p:nvSpPr>
          <p:cNvPr id="51" name="Text Placeholder 31">
            <a:extLst>
              <a:ext uri="{FF2B5EF4-FFF2-40B4-BE49-F238E27FC236}">
                <a16:creationId xmlns:a16="http://schemas.microsoft.com/office/drawing/2014/main" id="{B723C143-529B-2B4D-8740-4DECCA256AD8}"/>
              </a:ext>
            </a:extLst>
          </p:cNvPr>
          <p:cNvSpPr>
            <a:spLocks noGrp="1"/>
          </p:cNvSpPr>
          <p:nvPr>
            <p:ph type="body" sz="quarter" idx="37" hasCustomPrompt="1"/>
          </p:nvPr>
        </p:nvSpPr>
        <p:spPr>
          <a:xfrm>
            <a:off x="6844955" y="3215629"/>
            <a:ext cx="1904828" cy="506306"/>
          </a:xfrm>
          <a:solidFill>
            <a:schemeClr val="bg1"/>
          </a:solidFill>
        </p:spPr>
        <p:txBody>
          <a:bodyPr anchor="t">
            <a:normAutofit/>
          </a:bodyPr>
          <a:lstStyle>
            <a:lvl1pPr marL="0" indent="0" algn="ctr">
              <a:buNone/>
              <a:defRPr sz="1100" cap="none" baseline="0">
                <a:solidFill>
                  <a:schemeClr val="tx2"/>
                </a:solidFill>
              </a:defRPr>
            </a:lvl1pPr>
          </a:lstStyle>
          <a:p>
            <a:pPr lvl="0"/>
            <a:r>
              <a:rPr lang="en-US" dirty="0"/>
              <a:t>Speaker Title</a:t>
            </a:r>
          </a:p>
        </p:txBody>
      </p:sp>
      <p:sp>
        <p:nvSpPr>
          <p:cNvPr id="52" name="Picture Placeholder 2">
            <a:extLst>
              <a:ext uri="{FF2B5EF4-FFF2-40B4-BE49-F238E27FC236}">
                <a16:creationId xmlns:a16="http://schemas.microsoft.com/office/drawing/2014/main" id="{FD19F19A-6701-EC4A-BF2E-CBD91DF9CA37}"/>
              </a:ext>
            </a:extLst>
          </p:cNvPr>
          <p:cNvSpPr>
            <a:spLocks noGrp="1"/>
          </p:cNvSpPr>
          <p:nvPr>
            <p:ph type="pic" sz="quarter" idx="38"/>
          </p:nvPr>
        </p:nvSpPr>
        <p:spPr>
          <a:xfrm>
            <a:off x="6844955" y="1146997"/>
            <a:ext cx="1905000" cy="1726087"/>
          </a:xfrm>
        </p:spPr>
        <p:txBody>
          <a:bodyPr>
            <a:normAutofit/>
          </a:bodyPr>
          <a:lstStyle>
            <a:lvl1pPr marL="0" marR="0" indent="0" algn="ctr" defTabSz="975390" rtl="0" eaLnBrk="1" fontAlgn="auto" latinLnBrk="0" hangingPunct="1">
              <a:lnSpc>
                <a:spcPct val="100000"/>
              </a:lnSpc>
              <a:spcBef>
                <a:spcPts val="0"/>
              </a:spcBef>
              <a:spcAft>
                <a:spcPts val="0"/>
              </a:spcAft>
              <a:buClrTx/>
              <a:buSzTx/>
              <a:buFont typeface="Arial" panose="020B0604020202020204" pitchFamily="34" charset="0"/>
              <a:buNone/>
              <a:tabLst/>
              <a:defRPr sz="2000"/>
            </a:lvl1pPr>
          </a:lstStyle>
          <a:p>
            <a:pPr marL="0" marR="0" lvl="0" indent="0" algn="l" defTabSz="97539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icon to add picture</a:t>
            </a:r>
          </a:p>
        </p:txBody>
      </p:sp>
    </p:spTree>
    <p:extLst>
      <p:ext uri="{BB962C8B-B14F-4D97-AF65-F5344CB8AC3E}">
        <p14:creationId xmlns:p14="http://schemas.microsoft.com/office/powerpoint/2010/main" val="3413021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lide v01">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5D009-F028-2548-826F-103F5A3D6D96}"/>
              </a:ext>
            </a:extLst>
          </p:cNvPr>
          <p:cNvSpPr>
            <a:spLocks noGrp="1"/>
          </p:cNvSpPr>
          <p:nvPr>
            <p:ph type="title" hasCustomPrompt="1"/>
          </p:nvPr>
        </p:nvSpPr>
        <p:spPr>
          <a:xfrm>
            <a:off x="725850" y="342742"/>
            <a:ext cx="11575007" cy="915765"/>
          </a:xfrm>
        </p:spPr>
        <p:txBody>
          <a:bodyPr anchor="ctr">
            <a:noAutofit/>
          </a:bodyPr>
          <a:lstStyle>
            <a:lvl1pPr algn="ctr">
              <a:lnSpc>
                <a:spcPct val="100000"/>
              </a:lnSpc>
              <a:defRPr sz="3200" b="0" i="0">
                <a:solidFill>
                  <a:schemeClr val="accent1"/>
                </a:solidFill>
                <a:latin typeface="Century Gothic" panose="020B0502020202020204" pitchFamily="34" charset="0"/>
              </a:defRPr>
            </a:lvl1pPr>
          </a:lstStyle>
          <a:p>
            <a:r>
              <a:rPr lang="en-US" dirty="0"/>
              <a:t>Insert Headline</a:t>
            </a:r>
          </a:p>
        </p:txBody>
      </p:sp>
      <p:sp>
        <p:nvSpPr>
          <p:cNvPr id="5" name="Text Placeholder 25">
            <a:extLst>
              <a:ext uri="{FF2B5EF4-FFF2-40B4-BE49-F238E27FC236}">
                <a16:creationId xmlns:a16="http://schemas.microsoft.com/office/drawing/2014/main" id="{65D43AD6-C4B5-0444-8E04-E2696BB7C0AE}"/>
              </a:ext>
            </a:extLst>
          </p:cNvPr>
          <p:cNvSpPr txBox="1">
            <a:spLocks/>
          </p:cNvSpPr>
          <p:nvPr userDrawn="1"/>
        </p:nvSpPr>
        <p:spPr>
          <a:xfrm>
            <a:off x="11684723" y="6883026"/>
            <a:ext cx="1146048" cy="382919"/>
          </a:xfrm>
          <a:prstGeom prst="rect">
            <a:avLst/>
          </a:prstGeom>
        </p:spPr>
        <p:txBody>
          <a:bodyPr anchor="ctr"/>
          <a:lstStyle>
            <a:lvl1pPr marL="0" indent="0" algn="ctr" defTabSz="914400" rtl="0" eaLnBrk="1" latinLnBrk="0" hangingPunct="1">
              <a:lnSpc>
                <a:spcPct val="90000"/>
              </a:lnSpc>
              <a:spcBef>
                <a:spcPts val="1000"/>
              </a:spcBef>
              <a:buFont typeface="Arial"/>
              <a:buNone/>
              <a:defRPr sz="1200" b="0" kern="1200" spc="0">
                <a:solidFill>
                  <a:schemeClr val="tx1"/>
                </a:solidFill>
                <a:latin typeface="Georgia" charset="0"/>
                <a:ea typeface="Georgia" charset="0"/>
                <a:cs typeface="Georgia" charset="0"/>
              </a:defRPr>
            </a:lvl1pPr>
            <a:lvl2pPr marL="0" indent="0" algn="l" defTabSz="914400" rtl="0" eaLnBrk="1" latinLnBrk="0" hangingPunct="1">
              <a:lnSpc>
                <a:spcPct val="120000"/>
              </a:lnSpc>
              <a:spcBef>
                <a:spcPts val="500"/>
              </a:spcBef>
              <a:buFont typeface="Arial"/>
              <a:buNone/>
              <a:defRPr sz="2800" b="0" kern="1200">
                <a:solidFill>
                  <a:schemeClr val="tx1"/>
                </a:solidFill>
                <a:latin typeface="Century Gothic" charset="0"/>
                <a:ea typeface="Century Gothic" charset="0"/>
                <a:cs typeface="Century Gothic" charset="0"/>
              </a:defRPr>
            </a:lvl2pPr>
            <a:lvl3pPr marL="0" indent="0" algn="l" defTabSz="914400" rtl="0" eaLnBrk="1" latinLnBrk="0" hangingPunct="1">
              <a:lnSpc>
                <a:spcPct val="120000"/>
              </a:lnSpc>
              <a:spcBef>
                <a:spcPts val="500"/>
              </a:spcBef>
              <a:buFont typeface="Arial" charset="0"/>
              <a:buNone/>
              <a:defRPr sz="2800" b="1" i="0" kern="1200">
                <a:solidFill>
                  <a:schemeClr val="accent2">
                    <a:lumMod val="75000"/>
                  </a:schemeClr>
                </a:solidFill>
                <a:latin typeface="Century Gothic" charset="0"/>
                <a:ea typeface="Century Gothic" charset="0"/>
                <a:cs typeface="Century Gothic" charset="0"/>
              </a:defRPr>
            </a:lvl3pPr>
            <a:lvl4pPr marL="0" indent="0" algn="l" defTabSz="914400" rtl="0" eaLnBrk="1" latinLnBrk="0" hangingPunct="1">
              <a:lnSpc>
                <a:spcPct val="120000"/>
              </a:lnSpc>
              <a:spcBef>
                <a:spcPts val="500"/>
              </a:spcBef>
              <a:buFont typeface="Arial" charset="0"/>
              <a:buNone/>
              <a:defRPr sz="2800" b="1" i="0" kern="1200">
                <a:solidFill>
                  <a:schemeClr val="tx1">
                    <a:lumMod val="60000"/>
                    <a:lumOff val="40000"/>
                  </a:schemeClr>
                </a:solidFill>
                <a:latin typeface="Century Gothic" charset="0"/>
                <a:ea typeface="Century Gothic" charset="0"/>
                <a:cs typeface="Century Gothic" charset="0"/>
              </a:defRPr>
            </a:lvl4pPr>
            <a:lvl5pPr marL="0" indent="0" algn="l" defTabSz="914400" rtl="0" eaLnBrk="1" latinLnBrk="0" hangingPunct="1">
              <a:lnSpc>
                <a:spcPct val="120000"/>
              </a:lnSpc>
              <a:spcBef>
                <a:spcPts val="500"/>
              </a:spcBef>
              <a:buFont typeface="Arial" charset="0"/>
              <a:buNone/>
              <a:defRPr sz="2800" kern="1200">
                <a:solidFill>
                  <a:schemeClr val="tx1"/>
                </a:solidFill>
                <a:latin typeface="Century Gothic" charset="0"/>
                <a:ea typeface="Century Gothic" charset="0"/>
                <a:cs typeface="Century Gothic"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r" fontAlgn="auto">
              <a:spcAft>
                <a:spcPts val="0"/>
              </a:spcAft>
              <a:defRPr/>
            </a:pPr>
            <a:fld id="{053B1222-81AA-4543-88B1-5A41C633338E}" type="slidenum">
              <a:rPr lang="en-US" sz="800" b="0" i="0" smtClean="0">
                <a:solidFill>
                  <a:srgbClr val="595F70"/>
                </a:solidFill>
                <a:latin typeface="Century Gothic" panose="020B0502020202020204" pitchFamily="34" charset="0"/>
                <a:ea typeface="Century Gothic" charset="0"/>
                <a:cs typeface="Century Gothic" charset="0"/>
              </a:rPr>
              <a:pPr algn="r" fontAlgn="auto">
                <a:spcAft>
                  <a:spcPts val="0"/>
                </a:spcAft>
                <a:defRPr/>
              </a:pPr>
              <a:t>‹#›</a:t>
            </a:fld>
            <a:endParaRPr lang="en-US" sz="800" b="0" i="0" dirty="0">
              <a:solidFill>
                <a:srgbClr val="595F70"/>
              </a:solidFill>
              <a:latin typeface="Century Gothic" panose="020B0502020202020204" pitchFamily="34" charset="0"/>
              <a:ea typeface="Century Gothic" charset="0"/>
              <a:cs typeface="Century Gothic" charset="0"/>
            </a:endParaRPr>
          </a:p>
        </p:txBody>
      </p:sp>
      <p:sp>
        <p:nvSpPr>
          <p:cNvPr id="4" name="Text Placeholder 3">
            <a:extLst>
              <a:ext uri="{FF2B5EF4-FFF2-40B4-BE49-F238E27FC236}">
                <a16:creationId xmlns:a16="http://schemas.microsoft.com/office/drawing/2014/main" id="{788EDB4E-CD76-DD4C-BCC4-BC5CB440DD0F}"/>
              </a:ext>
            </a:extLst>
          </p:cNvPr>
          <p:cNvSpPr>
            <a:spLocks noGrp="1"/>
          </p:cNvSpPr>
          <p:nvPr>
            <p:ph type="body" sz="quarter" idx="10" hasCustomPrompt="1"/>
          </p:nvPr>
        </p:nvSpPr>
        <p:spPr>
          <a:xfrm>
            <a:off x="725488" y="1344613"/>
            <a:ext cx="11576050" cy="5459412"/>
          </a:xfrm>
        </p:spPr>
        <p:txBody>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descr="A picture containing sitting, black, blue&#10;&#10;Description automatically generated">
            <a:extLst>
              <a:ext uri="{FF2B5EF4-FFF2-40B4-BE49-F238E27FC236}">
                <a16:creationId xmlns:a16="http://schemas.microsoft.com/office/drawing/2014/main" id="{50AD27DD-A113-EC47-9FC6-6FA86382451B}"/>
              </a:ext>
            </a:extLst>
          </p:cNvPr>
          <p:cNvPicPr>
            <a:picLocks noChangeAspect="1"/>
          </p:cNvPicPr>
          <p:nvPr userDrawn="1"/>
        </p:nvPicPr>
        <p:blipFill rotWithShape="1">
          <a:blip r:embed="rId2">
            <a:alphaModFix amt="80000"/>
          </a:blip>
          <a:srcRect l="20255" t="35710" b="585"/>
          <a:stretch/>
        </p:blipFill>
        <p:spPr>
          <a:xfrm rot="10800000">
            <a:off x="10825129" y="5420298"/>
            <a:ext cx="2179669" cy="1894899"/>
          </a:xfrm>
          <a:prstGeom prst="rect">
            <a:avLst/>
          </a:prstGeom>
        </p:spPr>
      </p:pic>
    </p:spTree>
    <p:extLst>
      <p:ext uri="{BB962C8B-B14F-4D97-AF65-F5344CB8AC3E}">
        <p14:creationId xmlns:p14="http://schemas.microsoft.com/office/powerpoint/2010/main" val="1059003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Slide with Subhead">
    <p:bg>
      <p:bgPr>
        <a:solidFill>
          <a:schemeClr val="bg1"/>
        </a:solidFill>
        <a:effectLst/>
      </p:bgPr>
    </p:bg>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80D7A05-4B5E-0F44-A0B5-475B133FF877}"/>
              </a:ext>
            </a:extLst>
          </p:cNvPr>
          <p:cNvSpPr>
            <a:spLocks noGrp="1"/>
          </p:cNvSpPr>
          <p:nvPr>
            <p:ph type="subTitle" idx="10" hasCustomPrompt="1"/>
          </p:nvPr>
        </p:nvSpPr>
        <p:spPr>
          <a:xfrm>
            <a:off x="713501" y="973174"/>
            <a:ext cx="11587355" cy="304660"/>
          </a:xfrm>
        </p:spPr>
        <p:txBody>
          <a:bodyPr anchor="b">
            <a:noAutofit/>
          </a:bodyPr>
          <a:lstStyle>
            <a:lvl1pPr marL="0" indent="0" algn="ctr">
              <a:buNone/>
              <a:defRPr sz="1800" b="0" i="0" cap="none" baseline="0">
                <a:solidFill>
                  <a:schemeClr val="accent1"/>
                </a:solidFill>
                <a:latin typeface="Century Gothic" panose="020B0502020202020204" pitchFamily="34" charset="0"/>
              </a:defRPr>
            </a:lvl1pPr>
            <a:lvl2pPr marL="487695" indent="0" algn="ctr">
              <a:buNone/>
              <a:defRPr sz="2133"/>
            </a:lvl2pPr>
            <a:lvl3pPr marL="975390" indent="0" algn="ctr">
              <a:buNone/>
              <a:defRPr sz="1920"/>
            </a:lvl3pPr>
            <a:lvl4pPr marL="1463086" indent="0" algn="ctr">
              <a:buNone/>
              <a:defRPr sz="1707"/>
            </a:lvl4pPr>
            <a:lvl5pPr marL="1950781" indent="0" algn="ctr">
              <a:buNone/>
              <a:defRPr sz="1707"/>
            </a:lvl5pPr>
            <a:lvl6pPr marL="2438476" indent="0" algn="ctr">
              <a:buNone/>
              <a:defRPr sz="1707"/>
            </a:lvl6pPr>
            <a:lvl7pPr marL="2926171" indent="0" algn="ctr">
              <a:buNone/>
              <a:defRPr sz="1707"/>
            </a:lvl7pPr>
            <a:lvl8pPr marL="3413867" indent="0" algn="ctr">
              <a:buNone/>
              <a:defRPr sz="1707"/>
            </a:lvl8pPr>
            <a:lvl9pPr marL="3901562" indent="0" algn="ctr">
              <a:buNone/>
              <a:defRPr sz="1707"/>
            </a:lvl9pPr>
          </a:lstStyle>
          <a:p>
            <a:r>
              <a:rPr lang="en-US" dirty="0"/>
              <a:t>Insert </a:t>
            </a:r>
            <a:r>
              <a:rPr lang="en-US" dirty="0" err="1"/>
              <a:t>Subheadline</a:t>
            </a:r>
            <a:endParaRPr lang="en-US" dirty="0"/>
          </a:p>
        </p:txBody>
      </p:sp>
      <p:sp>
        <p:nvSpPr>
          <p:cNvPr id="6" name="Title 1">
            <a:extLst>
              <a:ext uri="{FF2B5EF4-FFF2-40B4-BE49-F238E27FC236}">
                <a16:creationId xmlns:a16="http://schemas.microsoft.com/office/drawing/2014/main" id="{98322285-A99C-6546-B6E8-7BC0C9CE588C}"/>
              </a:ext>
            </a:extLst>
          </p:cNvPr>
          <p:cNvSpPr>
            <a:spLocks noGrp="1"/>
          </p:cNvSpPr>
          <p:nvPr>
            <p:ph type="title" hasCustomPrompt="1"/>
          </p:nvPr>
        </p:nvSpPr>
        <p:spPr>
          <a:xfrm>
            <a:off x="725850" y="342743"/>
            <a:ext cx="11575007" cy="608130"/>
          </a:xfrm>
        </p:spPr>
        <p:txBody>
          <a:bodyPr anchor="b">
            <a:noAutofit/>
          </a:bodyPr>
          <a:lstStyle>
            <a:lvl1pPr algn="ctr">
              <a:lnSpc>
                <a:spcPct val="100000"/>
              </a:lnSpc>
              <a:defRPr sz="3200" b="0" i="0">
                <a:solidFill>
                  <a:schemeClr val="accent1"/>
                </a:solidFill>
                <a:latin typeface="Century Gothic" panose="020B0502020202020204" pitchFamily="34" charset="0"/>
              </a:defRPr>
            </a:lvl1pPr>
          </a:lstStyle>
          <a:p>
            <a:r>
              <a:rPr lang="en-US" dirty="0"/>
              <a:t>Insert Headline</a:t>
            </a:r>
          </a:p>
        </p:txBody>
      </p:sp>
      <p:sp>
        <p:nvSpPr>
          <p:cNvPr id="9" name="Text Placeholder 25">
            <a:extLst>
              <a:ext uri="{FF2B5EF4-FFF2-40B4-BE49-F238E27FC236}">
                <a16:creationId xmlns:a16="http://schemas.microsoft.com/office/drawing/2014/main" id="{7962A95B-E07E-1C44-92E6-2CF0D841C723}"/>
              </a:ext>
            </a:extLst>
          </p:cNvPr>
          <p:cNvSpPr txBox="1">
            <a:spLocks/>
          </p:cNvSpPr>
          <p:nvPr userDrawn="1"/>
        </p:nvSpPr>
        <p:spPr>
          <a:xfrm>
            <a:off x="11684723" y="6883026"/>
            <a:ext cx="1146048" cy="382919"/>
          </a:xfrm>
          <a:prstGeom prst="rect">
            <a:avLst/>
          </a:prstGeom>
        </p:spPr>
        <p:txBody>
          <a:bodyPr anchor="ctr"/>
          <a:lstStyle>
            <a:lvl1pPr marL="0" indent="0" algn="ctr" defTabSz="914400" rtl="0" eaLnBrk="1" latinLnBrk="0" hangingPunct="1">
              <a:lnSpc>
                <a:spcPct val="90000"/>
              </a:lnSpc>
              <a:spcBef>
                <a:spcPts val="1000"/>
              </a:spcBef>
              <a:buFont typeface="Arial"/>
              <a:buNone/>
              <a:defRPr sz="1200" b="0" kern="1200" spc="0">
                <a:solidFill>
                  <a:schemeClr val="tx1"/>
                </a:solidFill>
                <a:latin typeface="Georgia" charset="0"/>
                <a:ea typeface="Georgia" charset="0"/>
                <a:cs typeface="Georgia" charset="0"/>
              </a:defRPr>
            </a:lvl1pPr>
            <a:lvl2pPr marL="0" indent="0" algn="l" defTabSz="914400" rtl="0" eaLnBrk="1" latinLnBrk="0" hangingPunct="1">
              <a:lnSpc>
                <a:spcPct val="120000"/>
              </a:lnSpc>
              <a:spcBef>
                <a:spcPts val="500"/>
              </a:spcBef>
              <a:buFont typeface="Arial"/>
              <a:buNone/>
              <a:defRPr sz="2800" b="0" kern="1200">
                <a:solidFill>
                  <a:schemeClr val="tx1"/>
                </a:solidFill>
                <a:latin typeface="Century Gothic" charset="0"/>
                <a:ea typeface="Century Gothic" charset="0"/>
                <a:cs typeface="Century Gothic" charset="0"/>
              </a:defRPr>
            </a:lvl2pPr>
            <a:lvl3pPr marL="0" indent="0" algn="l" defTabSz="914400" rtl="0" eaLnBrk="1" latinLnBrk="0" hangingPunct="1">
              <a:lnSpc>
                <a:spcPct val="120000"/>
              </a:lnSpc>
              <a:spcBef>
                <a:spcPts val="500"/>
              </a:spcBef>
              <a:buFont typeface="Arial" charset="0"/>
              <a:buNone/>
              <a:defRPr sz="2800" b="1" i="0" kern="1200">
                <a:solidFill>
                  <a:schemeClr val="accent2">
                    <a:lumMod val="75000"/>
                  </a:schemeClr>
                </a:solidFill>
                <a:latin typeface="Century Gothic" charset="0"/>
                <a:ea typeface="Century Gothic" charset="0"/>
                <a:cs typeface="Century Gothic" charset="0"/>
              </a:defRPr>
            </a:lvl3pPr>
            <a:lvl4pPr marL="0" indent="0" algn="l" defTabSz="914400" rtl="0" eaLnBrk="1" latinLnBrk="0" hangingPunct="1">
              <a:lnSpc>
                <a:spcPct val="120000"/>
              </a:lnSpc>
              <a:spcBef>
                <a:spcPts val="500"/>
              </a:spcBef>
              <a:buFont typeface="Arial" charset="0"/>
              <a:buNone/>
              <a:defRPr sz="2800" b="1" i="0" kern="1200">
                <a:solidFill>
                  <a:schemeClr val="tx1">
                    <a:lumMod val="60000"/>
                    <a:lumOff val="40000"/>
                  </a:schemeClr>
                </a:solidFill>
                <a:latin typeface="Century Gothic" charset="0"/>
                <a:ea typeface="Century Gothic" charset="0"/>
                <a:cs typeface="Century Gothic" charset="0"/>
              </a:defRPr>
            </a:lvl4pPr>
            <a:lvl5pPr marL="0" indent="0" algn="l" defTabSz="914400" rtl="0" eaLnBrk="1" latinLnBrk="0" hangingPunct="1">
              <a:lnSpc>
                <a:spcPct val="120000"/>
              </a:lnSpc>
              <a:spcBef>
                <a:spcPts val="500"/>
              </a:spcBef>
              <a:buFont typeface="Arial" charset="0"/>
              <a:buNone/>
              <a:defRPr sz="2800" kern="1200">
                <a:solidFill>
                  <a:schemeClr val="tx1"/>
                </a:solidFill>
                <a:latin typeface="Century Gothic" charset="0"/>
                <a:ea typeface="Century Gothic" charset="0"/>
                <a:cs typeface="Century Gothic"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r" fontAlgn="auto">
              <a:spcAft>
                <a:spcPts val="0"/>
              </a:spcAft>
              <a:defRPr/>
            </a:pPr>
            <a:fld id="{053B1222-81AA-4543-88B1-5A41C633338E}" type="slidenum">
              <a:rPr lang="en-US" sz="800" b="0" i="0" smtClean="0">
                <a:solidFill>
                  <a:srgbClr val="595F70"/>
                </a:solidFill>
                <a:latin typeface="Century Gothic" panose="020B0502020202020204" pitchFamily="34" charset="0"/>
                <a:ea typeface="Century Gothic" charset="0"/>
                <a:cs typeface="Century Gothic" charset="0"/>
              </a:rPr>
              <a:pPr algn="r" fontAlgn="auto">
                <a:spcAft>
                  <a:spcPts val="0"/>
                </a:spcAft>
                <a:defRPr/>
              </a:pPr>
              <a:t>‹#›</a:t>
            </a:fld>
            <a:endParaRPr lang="en-US" sz="800" b="0" i="0" dirty="0">
              <a:solidFill>
                <a:srgbClr val="595F70"/>
              </a:solidFill>
              <a:latin typeface="Century Gothic" panose="020B0502020202020204" pitchFamily="34" charset="0"/>
              <a:ea typeface="Century Gothic" charset="0"/>
              <a:cs typeface="Century Gothic" charset="0"/>
            </a:endParaRPr>
          </a:p>
        </p:txBody>
      </p:sp>
      <p:sp>
        <p:nvSpPr>
          <p:cNvPr id="7" name="Text Placeholder 3">
            <a:extLst>
              <a:ext uri="{FF2B5EF4-FFF2-40B4-BE49-F238E27FC236}">
                <a16:creationId xmlns:a16="http://schemas.microsoft.com/office/drawing/2014/main" id="{2894762A-E9F4-F744-A75C-1C380F300DAB}"/>
              </a:ext>
            </a:extLst>
          </p:cNvPr>
          <p:cNvSpPr>
            <a:spLocks noGrp="1"/>
          </p:cNvSpPr>
          <p:nvPr>
            <p:ph type="body" sz="quarter" idx="11" hasCustomPrompt="1"/>
          </p:nvPr>
        </p:nvSpPr>
        <p:spPr>
          <a:xfrm>
            <a:off x="725488" y="1344613"/>
            <a:ext cx="11576050" cy="5459412"/>
          </a:xfrm>
        </p:spPr>
        <p:txBody>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8" name="Picture 17" descr="A picture containing sitting, black, blue&#10;&#10;Description automatically generated">
            <a:extLst>
              <a:ext uri="{FF2B5EF4-FFF2-40B4-BE49-F238E27FC236}">
                <a16:creationId xmlns:a16="http://schemas.microsoft.com/office/drawing/2014/main" id="{3BFC43D2-9528-F642-A15B-DC5A1DC113BE}"/>
              </a:ext>
            </a:extLst>
          </p:cNvPr>
          <p:cNvPicPr>
            <a:picLocks noChangeAspect="1"/>
          </p:cNvPicPr>
          <p:nvPr userDrawn="1"/>
        </p:nvPicPr>
        <p:blipFill rotWithShape="1">
          <a:blip r:embed="rId2">
            <a:alphaModFix amt="80000"/>
          </a:blip>
          <a:srcRect l="20255" t="35710" b="585"/>
          <a:stretch/>
        </p:blipFill>
        <p:spPr>
          <a:xfrm rot="10800000">
            <a:off x="10825129" y="5420298"/>
            <a:ext cx="2179669" cy="1894899"/>
          </a:xfrm>
          <a:prstGeom prst="rect">
            <a:avLst/>
          </a:prstGeom>
        </p:spPr>
      </p:pic>
    </p:spTree>
    <p:extLst>
      <p:ext uri="{BB962C8B-B14F-4D97-AF65-F5344CB8AC3E}">
        <p14:creationId xmlns:p14="http://schemas.microsoft.com/office/powerpoint/2010/main" val="4190807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Slide (3 Bullets)">
    <p:bg>
      <p:bgPr>
        <a:solidFill>
          <a:schemeClr val="bg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1380831-CB96-0E45-AC10-1CD48E176A73}"/>
              </a:ext>
            </a:extLst>
          </p:cNvPr>
          <p:cNvSpPr>
            <a:spLocks noGrp="1"/>
          </p:cNvSpPr>
          <p:nvPr>
            <p:ph type="title" hasCustomPrompt="1"/>
          </p:nvPr>
        </p:nvSpPr>
        <p:spPr>
          <a:xfrm>
            <a:off x="725850" y="342742"/>
            <a:ext cx="11551643" cy="915765"/>
          </a:xfrm>
        </p:spPr>
        <p:txBody>
          <a:bodyPr anchor="ctr">
            <a:noAutofit/>
          </a:bodyPr>
          <a:lstStyle>
            <a:lvl1pPr algn="ctr">
              <a:lnSpc>
                <a:spcPct val="100000"/>
              </a:lnSpc>
              <a:defRPr sz="3200" b="0" i="0">
                <a:solidFill>
                  <a:schemeClr val="accent1"/>
                </a:solidFill>
                <a:latin typeface="Century Gothic" panose="020B0502020202020204" pitchFamily="34" charset="0"/>
              </a:defRPr>
            </a:lvl1pPr>
          </a:lstStyle>
          <a:p>
            <a:r>
              <a:rPr lang="en-US" dirty="0"/>
              <a:t>Insert Headline</a:t>
            </a:r>
          </a:p>
        </p:txBody>
      </p:sp>
      <p:pic>
        <p:nvPicPr>
          <p:cNvPr id="3" name="Picture 2" descr="A picture containing clock&#10;&#10;Description automatically generated">
            <a:extLst>
              <a:ext uri="{FF2B5EF4-FFF2-40B4-BE49-F238E27FC236}">
                <a16:creationId xmlns:a16="http://schemas.microsoft.com/office/drawing/2014/main" id="{DEBE178B-86A8-A342-8375-1213CE7767A5}"/>
              </a:ext>
            </a:extLst>
          </p:cNvPr>
          <p:cNvPicPr>
            <a:picLocks noChangeAspect="1"/>
          </p:cNvPicPr>
          <p:nvPr userDrawn="1"/>
        </p:nvPicPr>
        <p:blipFill rotWithShape="1">
          <a:blip r:embed="rId2"/>
          <a:srcRect b="2709"/>
          <a:stretch/>
        </p:blipFill>
        <p:spPr>
          <a:xfrm>
            <a:off x="748904" y="1247005"/>
            <a:ext cx="2484195" cy="6068195"/>
          </a:xfrm>
          <a:prstGeom prst="rect">
            <a:avLst/>
          </a:prstGeom>
        </p:spPr>
      </p:pic>
      <p:pic>
        <p:nvPicPr>
          <p:cNvPr id="54" name="Graphic 53">
            <a:extLst>
              <a:ext uri="{FF2B5EF4-FFF2-40B4-BE49-F238E27FC236}">
                <a16:creationId xmlns:a16="http://schemas.microsoft.com/office/drawing/2014/main" id="{854C03CB-124F-F64D-B1B7-79ED459F166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5847" y="3252120"/>
            <a:ext cx="1475166" cy="1475166"/>
          </a:xfrm>
          <a:prstGeom prst="rect">
            <a:avLst/>
          </a:prstGeom>
        </p:spPr>
      </p:pic>
      <p:sp>
        <p:nvSpPr>
          <p:cNvPr id="15" name="Text Placeholder 25">
            <a:extLst>
              <a:ext uri="{FF2B5EF4-FFF2-40B4-BE49-F238E27FC236}">
                <a16:creationId xmlns:a16="http://schemas.microsoft.com/office/drawing/2014/main" id="{0DACC600-8CF4-9A43-9FB8-1CC5F677ADD2}"/>
              </a:ext>
            </a:extLst>
          </p:cNvPr>
          <p:cNvSpPr txBox="1">
            <a:spLocks/>
          </p:cNvSpPr>
          <p:nvPr userDrawn="1"/>
        </p:nvSpPr>
        <p:spPr>
          <a:xfrm>
            <a:off x="11684723" y="6883026"/>
            <a:ext cx="1146048" cy="382919"/>
          </a:xfrm>
          <a:prstGeom prst="rect">
            <a:avLst/>
          </a:prstGeom>
        </p:spPr>
        <p:txBody>
          <a:bodyPr anchor="ctr"/>
          <a:lstStyle>
            <a:lvl1pPr marL="0" indent="0" algn="ctr" defTabSz="914400" rtl="0" eaLnBrk="1" latinLnBrk="0" hangingPunct="1">
              <a:lnSpc>
                <a:spcPct val="90000"/>
              </a:lnSpc>
              <a:spcBef>
                <a:spcPts val="1000"/>
              </a:spcBef>
              <a:buFont typeface="Arial"/>
              <a:buNone/>
              <a:defRPr sz="1200" b="0" kern="1200" spc="0">
                <a:solidFill>
                  <a:schemeClr val="tx1"/>
                </a:solidFill>
                <a:latin typeface="Georgia" charset="0"/>
                <a:ea typeface="Georgia" charset="0"/>
                <a:cs typeface="Georgia" charset="0"/>
              </a:defRPr>
            </a:lvl1pPr>
            <a:lvl2pPr marL="0" indent="0" algn="l" defTabSz="914400" rtl="0" eaLnBrk="1" latinLnBrk="0" hangingPunct="1">
              <a:lnSpc>
                <a:spcPct val="120000"/>
              </a:lnSpc>
              <a:spcBef>
                <a:spcPts val="500"/>
              </a:spcBef>
              <a:buFont typeface="Arial"/>
              <a:buNone/>
              <a:defRPr sz="2800" b="0" kern="1200">
                <a:solidFill>
                  <a:schemeClr val="tx1"/>
                </a:solidFill>
                <a:latin typeface="Century Gothic" charset="0"/>
                <a:ea typeface="Century Gothic" charset="0"/>
                <a:cs typeface="Century Gothic" charset="0"/>
              </a:defRPr>
            </a:lvl2pPr>
            <a:lvl3pPr marL="0" indent="0" algn="l" defTabSz="914400" rtl="0" eaLnBrk="1" latinLnBrk="0" hangingPunct="1">
              <a:lnSpc>
                <a:spcPct val="120000"/>
              </a:lnSpc>
              <a:spcBef>
                <a:spcPts val="500"/>
              </a:spcBef>
              <a:buFont typeface="Arial" charset="0"/>
              <a:buNone/>
              <a:defRPr sz="2800" b="1" i="0" kern="1200">
                <a:solidFill>
                  <a:schemeClr val="accent2">
                    <a:lumMod val="75000"/>
                  </a:schemeClr>
                </a:solidFill>
                <a:latin typeface="Century Gothic" charset="0"/>
                <a:ea typeface="Century Gothic" charset="0"/>
                <a:cs typeface="Century Gothic" charset="0"/>
              </a:defRPr>
            </a:lvl3pPr>
            <a:lvl4pPr marL="0" indent="0" algn="l" defTabSz="914400" rtl="0" eaLnBrk="1" latinLnBrk="0" hangingPunct="1">
              <a:lnSpc>
                <a:spcPct val="120000"/>
              </a:lnSpc>
              <a:spcBef>
                <a:spcPts val="500"/>
              </a:spcBef>
              <a:buFont typeface="Arial" charset="0"/>
              <a:buNone/>
              <a:defRPr sz="2800" b="1" i="0" kern="1200">
                <a:solidFill>
                  <a:schemeClr val="tx1">
                    <a:lumMod val="60000"/>
                    <a:lumOff val="40000"/>
                  </a:schemeClr>
                </a:solidFill>
                <a:latin typeface="Century Gothic" charset="0"/>
                <a:ea typeface="Century Gothic" charset="0"/>
                <a:cs typeface="Century Gothic" charset="0"/>
              </a:defRPr>
            </a:lvl4pPr>
            <a:lvl5pPr marL="0" indent="0" algn="l" defTabSz="914400" rtl="0" eaLnBrk="1" latinLnBrk="0" hangingPunct="1">
              <a:lnSpc>
                <a:spcPct val="120000"/>
              </a:lnSpc>
              <a:spcBef>
                <a:spcPts val="500"/>
              </a:spcBef>
              <a:buFont typeface="Arial" charset="0"/>
              <a:buNone/>
              <a:defRPr sz="2800" kern="1200">
                <a:solidFill>
                  <a:schemeClr val="tx1"/>
                </a:solidFill>
                <a:latin typeface="Century Gothic" charset="0"/>
                <a:ea typeface="Century Gothic" charset="0"/>
                <a:cs typeface="Century Gothic"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r" fontAlgn="auto">
              <a:spcAft>
                <a:spcPts val="0"/>
              </a:spcAft>
              <a:defRPr/>
            </a:pPr>
            <a:fld id="{053B1222-81AA-4543-88B1-5A41C633338E}" type="slidenum">
              <a:rPr lang="en-US" sz="800" b="0" i="0" smtClean="0">
                <a:solidFill>
                  <a:srgbClr val="595F70"/>
                </a:solidFill>
                <a:latin typeface="Century Gothic" panose="020B0502020202020204" pitchFamily="34" charset="0"/>
                <a:ea typeface="Century Gothic" charset="0"/>
                <a:cs typeface="Century Gothic" charset="0"/>
              </a:rPr>
              <a:pPr algn="r" fontAlgn="auto">
                <a:spcAft>
                  <a:spcPts val="0"/>
                </a:spcAft>
                <a:defRPr/>
              </a:pPr>
              <a:t>‹#›</a:t>
            </a:fld>
            <a:endParaRPr lang="en-US" sz="800" b="0" i="0" dirty="0">
              <a:solidFill>
                <a:srgbClr val="595F70"/>
              </a:solidFill>
              <a:latin typeface="Century Gothic" panose="020B0502020202020204" pitchFamily="34" charset="0"/>
              <a:ea typeface="Century Gothic" charset="0"/>
              <a:cs typeface="Century Gothic" charset="0"/>
            </a:endParaRPr>
          </a:p>
        </p:txBody>
      </p:sp>
      <p:pic>
        <p:nvPicPr>
          <p:cNvPr id="18" name="Graphic 17">
            <a:extLst>
              <a:ext uri="{FF2B5EF4-FFF2-40B4-BE49-F238E27FC236}">
                <a16:creationId xmlns:a16="http://schemas.microsoft.com/office/drawing/2014/main" id="{479DA2CA-A7FD-DE45-9BB3-DC5988DEFB1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757933" y="2149030"/>
            <a:ext cx="1475166" cy="1475166"/>
          </a:xfrm>
          <a:prstGeom prst="rect">
            <a:avLst/>
          </a:prstGeom>
        </p:spPr>
      </p:pic>
      <p:pic>
        <p:nvPicPr>
          <p:cNvPr id="19" name="Graphic 18">
            <a:extLst>
              <a:ext uri="{FF2B5EF4-FFF2-40B4-BE49-F238E27FC236}">
                <a16:creationId xmlns:a16="http://schemas.microsoft.com/office/drawing/2014/main" id="{2857D451-10F6-AA49-ACDF-4ACCB88E4AF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718532" y="4285543"/>
            <a:ext cx="1475166" cy="1475166"/>
          </a:xfrm>
          <a:prstGeom prst="rect">
            <a:avLst/>
          </a:prstGeom>
        </p:spPr>
      </p:pic>
      <p:sp>
        <p:nvSpPr>
          <p:cNvPr id="25" name="Text Placeholder 4">
            <a:extLst>
              <a:ext uri="{FF2B5EF4-FFF2-40B4-BE49-F238E27FC236}">
                <a16:creationId xmlns:a16="http://schemas.microsoft.com/office/drawing/2014/main" id="{E2F780B5-7700-144C-BB56-A87CF5301108}"/>
              </a:ext>
            </a:extLst>
          </p:cNvPr>
          <p:cNvSpPr>
            <a:spLocks noGrp="1"/>
          </p:cNvSpPr>
          <p:nvPr>
            <p:ph type="body" sz="quarter" idx="20" hasCustomPrompt="1"/>
          </p:nvPr>
        </p:nvSpPr>
        <p:spPr>
          <a:xfrm>
            <a:off x="3012835" y="2611698"/>
            <a:ext cx="9264658" cy="313266"/>
          </a:xfrm>
        </p:spPr>
        <p:txBody>
          <a:bodyPr anchor="ctr">
            <a:noAutofit/>
          </a:bodyPr>
          <a:lstStyle>
            <a:lvl1pPr marL="0" indent="0" algn="l">
              <a:buFontTx/>
              <a:buNone/>
              <a:defRPr sz="2000">
                <a:solidFill>
                  <a:schemeClr val="tx1"/>
                </a:solidFill>
              </a:defRPr>
            </a:lvl1pPr>
            <a:lvl2pPr>
              <a:defRPr sz="1280">
                <a:solidFill>
                  <a:schemeClr val="bg1"/>
                </a:solidFill>
              </a:defRPr>
            </a:lvl2pPr>
            <a:lvl3pPr>
              <a:defRPr sz="1280">
                <a:solidFill>
                  <a:schemeClr val="bg1"/>
                </a:solidFill>
              </a:defRPr>
            </a:lvl3pPr>
            <a:lvl4pPr>
              <a:defRPr sz="1280">
                <a:solidFill>
                  <a:schemeClr val="bg1"/>
                </a:solidFill>
              </a:defRPr>
            </a:lvl4pPr>
            <a:lvl5pPr>
              <a:defRPr sz="1280">
                <a:solidFill>
                  <a:schemeClr val="bg1"/>
                </a:solidFill>
              </a:defRPr>
            </a:lvl5pPr>
          </a:lstStyle>
          <a:p>
            <a:pPr lvl="0"/>
            <a:r>
              <a:rPr lang="en-US" dirty="0"/>
              <a:t>Lorem Ipsum</a:t>
            </a:r>
          </a:p>
        </p:txBody>
      </p:sp>
      <p:sp>
        <p:nvSpPr>
          <p:cNvPr id="26" name="Text Placeholder 4">
            <a:extLst>
              <a:ext uri="{FF2B5EF4-FFF2-40B4-BE49-F238E27FC236}">
                <a16:creationId xmlns:a16="http://schemas.microsoft.com/office/drawing/2014/main" id="{D5A18AFF-D6CE-3449-B86C-C550B4551964}"/>
              </a:ext>
            </a:extLst>
          </p:cNvPr>
          <p:cNvSpPr>
            <a:spLocks noGrp="1"/>
          </p:cNvSpPr>
          <p:nvPr>
            <p:ph type="body" sz="quarter" idx="21" hasCustomPrompt="1"/>
          </p:nvPr>
        </p:nvSpPr>
        <p:spPr>
          <a:xfrm>
            <a:off x="2381720" y="3676437"/>
            <a:ext cx="9895771" cy="313266"/>
          </a:xfrm>
        </p:spPr>
        <p:txBody>
          <a:bodyPr anchor="ctr">
            <a:noAutofit/>
          </a:bodyPr>
          <a:lstStyle>
            <a:lvl1pPr marL="0" indent="0" algn="l">
              <a:buFontTx/>
              <a:buNone/>
              <a:defRPr sz="2000">
                <a:solidFill>
                  <a:schemeClr val="tx1"/>
                </a:solidFill>
              </a:defRPr>
            </a:lvl1pPr>
            <a:lvl2pPr>
              <a:defRPr sz="1280">
                <a:solidFill>
                  <a:schemeClr val="bg1"/>
                </a:solidFill>
              </a:defRPr>
            </a:lvl2pPr>
            <a:lvl3pPr>
              <a:defRPr sz="1280">
                <a:solidFill>
                  <a:schemeClr val="bg1"/>
                </a:solidFill>
              </a:defRPr>
            </a:lvl3pPr>
            <a:lvl4pPr>
              <a:defRPr sz="1280">
                <a:solidFill>
                  <a:schemeClr val="bg1"/>
                </a:solidFill>
              </a:defRPr>
            </a:lvl4pPr>
            <a:lvl5pPr>
              <a:defRPr sz="1280">
                <a:solidFill>
                  <a:schemeClr val="bg1"/>
                </a:solidFill>
              </a:defRPr>
            </a:lvl5pPr>
          </a:lstStyle>
          <a:p>
            <a:pPr lvl="0"/>
            <a:r>
              <a:rPr lang="en-US" dirty="0"/>
              <a:t>Lorem Ipsum</a:t>
            </a:r>
          </a:p>
        </p:txBody>
      </p:sp>
      <p:sp>
        <p:nvSpPr>
          <p:cNvPr id="27" name="Text Placeholder 4">
            <a:extLst>
              <a:ext uri="{FF2B5EF4-FFF2-40B4-BE49-F238E27FC236}">
                <a16:creationId xmlns:a16="http://schemas.microsoft.com/office/drawing/2014/main" id="{B8DF6177-B91A-AF40-A7A7-A177B3C048EE}"/>
              </a:ext>
            </a:extLst>
          </p:cNvPr>
          <p:cNvSpPr>
            <a:spLocks noGrp="1"/>
          </p:cNvSpPr>
          <p:nvPr>
            <p:ph type="body" sz="quarter" idx="22" hasCustomPrompt="1"/>
          </p:nvPr>
        </p:nvSpPr>
        <p:spPr>
          <a:xfrm>
            <a:off x="3012835" y="4737333"/>
            <a:ext cx="9264656" cy="313266"/>
          </a:xfrm>
        </p:spPr>
        <p:txBody>
          <a:bodyPr anchor="ctr">
            <a:noAutofit/>
          </a:bodyPr>
          <a:lstStyle>
            <a:lvl1pPr marL="0" indent="0" algn="l">
              <a:buFontTx/>
              <a:buNone/>
              <a:defRPr sz="2000">
                <a:solidFill>
                  <a:schemeClr val="tx1"/>
                </a:solidFill>
              </a:defRPr>
            </a:lvl1pPr>
            <a:lvl2pPr>
              <a:defRPr sz="1280">
                <a:solidFill>
                  <a:schemeClr val="bg1"/>
                </a:solidFill>
              </a:defRPr>
            </a:lvl2pPr>
            <a:lvl3pPr>
              <a:defRPr sz="1280">
                <a:solidFill>
                  <a:schemeClr val="bg1"/>
                </a:solidFill>
              </a:defRPr>
            </a:lvl3pPr>
            <a:lvl4pPr>
              <a:defRPr sz="1280">
                <a:solidFill>
                  <a:schemeClr val="bg1"/>
                </a:solidFill>
              </a:defRPr>
            </a:lvl4pPr>
            <a:lvl5pPr>
              <a:defRPr sz="1280">
                <a:solidFill>
                  <a:schemeClr val="bg1"/>
                </a:solidFill>
              </a:defRPr>
            </a:lvl5pPr>
          </a:lstStyle>
          <a:p>
            <a:pPr lvl="0"/>
            <a:r>
              <a:rPr lang="en-US" dirty="0"/>
              <a:t>Lorem Ipsum</a:t>
            </a:r>
          </a:p>
        </p:txBody>
      </p:sp>
    </p:spTree>
    <p:extLst>
      <p:ext uri="{BB962C8B-B14F-4D97-AF65-F5344CB8AC3E}">
        <p14:creationId xmlns:p14="http://schemas.microsoft.com/office/powerpoint/2010/main" val="33999898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slideLayout" Target="../slideLayouts/slideLayout23.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23" Type="http://schemas.openxmlformats.org/officeDocument/2006/relationships/theme" Target="../theme/theme2.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 Id="rId22"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1947EA-E320-4B8A-9F2C-898A59B2C714}"/>
              </a:ext>
            </a:extLst>
          </p:cNvPr>
          <p:cNvSpPr>
            <a:spLocks noGrp="1"/>
          </p:cNvSpPr>
          <p:nvPr>
            <p:ph type="title"/>
          </p:nvPr>
        </p:nvSpPr>
        <p:spPr>
          <a:xfrm>
            <a:off x="725850" y="389467"/>
            <a:ext cx="11553101" cy="1413934"/>
          </a:xfrm>
          <a:prstGeom prst="rect">
            <a:avLst/>
          </a:prstGeom>
        </p:spPr>
        <p:txBody>
          <a:bodyPr vert="horz" lIns="91440" tIns="45720" rIns="91440" bIns="45720" rtlCol="0" anchor="ctr">
            <a:noAutofit/>
          </a:bodyPr>
          <a:lstStyle/>
          <a:p>
            <a:r>
              <a:rPr lang="en-US" dirty="0"/>
              <a:t>Insert Headline</a:t>
            </a:r>
          </a:p>
        </p:txBody>
      </p:sp>
      <p:sp>
        <p:nvSpPr>
          <p:cNvPr id="3" name="Text Placeholder 2">
            <a:extLst>
              <a:ext uri="{FF2B5EF4-FFF2-40B4-BE49-F238E27FC236}">
                <a16:creationId xmlns:a16="http://schemas.microsoft.com/office/drawing/2014/main" id="{4B7228A0-59C7-4C5B-88BD-5E14BE578DF9}"/>
              </a:ext>
            </a:extLst>
          </p:cNvPr>
          <p:cNvSpPr>
            <a:spLocks noGrp="1"/>
          </p:cNvSpPr>
          <p:nvPr>
            <p:ph type="body" idx="1"/>
          </p:nvPr>
        </p:nvSpPr>
        <p:spPr>
          <a:xfrm>
            <a:off x="725850" y="1947333"/>
            <a:ext cx="11481391" cy="4641427"/>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63631029"/>
      </p:ext>
    </p:extLst>
  </p:cSld>
  <p:clrMap bg1="lt1" tx1="dk1" bg2="lt2" tx2="dk2" accent1="accent1" accent2="accent2" accent3="accent3" accent4="accent4" accent5="accent5" accent6="accent6" hlink="hlink" folHlink="folHlink"/>
  <p:sldLayoutIdLst>
    <p:sldLayoutId id="2147483766" r:id="rId1"/>
    <p:sldLayoutId id="2147483800" r:id="rId2"/>
  </p:sldLayoutIdLst>
  <p:hf hdr="0" ftr="0" dt="0"/>
  <p:txStyles>
    <p:titleStyle>
      <a:lvl1pPr algn="l" defTabSz="975390" rtl="0" eaLnBrk="1" latinLnBrk="0" hangingPunct="1">
        <a:lnSpc>
          <a:spcPct val="100000"/>
        </a:lnSpc>
        <a:spcBef>
          <a:spcPct val="0"/>
        </a:spcBef>
        <a:buNone/>
        <a:defRPr sz="3200" b="0" i="0" kern="1200">
          <a:solidFill>
            <a:schemeClr val="accent1"/>
          </a:solidFill>
          <a:latin typeface="Century Gothic" panose="020B0502020202020204" pitchFamily="34" charset="0"/>
          <a:ea typeface="+mj-ea"/>
          <a:cs typeface="+mj-cs"/>
        </a:defRPr>
      </a:lvl1pPr>
    </p:titleStyle>
    <p:bodyStyle>
      <a:lvl1pPr marL="274320" indent="-274320" algn="l" defTabSz="975390" rtl="0" eaLnBrk="1" latinLnBrk="0" hangingPunct="1">
        <a:lnSpc>
          <a:spcPct val="100000"/>
        </a:lnSpc>
        <a:spcBef>
          <a:spcPts val="0"/>
        </a:spcBef>
        <a:spcAft>
          <a:spcPts val="600"/>
        </a:spcAft>
        <a:buSzPct val="100000"/>
        <a:buFont typeface="Arial" panose="020B0604020202020204" pitchFamily="34" charset="0"/>
        <a:buChar char="•"/>
        <a:defRPr sz="2800" b="0" i="0" kern="1200">
          <a:solidFill>
            <a:schemeClr val="tx1"/>
          </a:solidFill>
          <a:latin typeface="Century Gothic" panose="020B0502020202020204" pitchFamily="34" charset="0"/>
          <a:ea typeface="+mn-ea"/>
          <a:cs typeface="+mn-cs"/>
        </a:defRPr>
      </a:lvl1pPr>
      <a:lvl2pPr marL="548640" indent="-274320" algn="l" defTabSz="975390" rtl="0" eaLnBrk="1" latinLnBrk="0" hangingPunct="1">
        <a:lnSpc>
          <a:spcPct val="100000"/>
        </a:lnSpc>
        <a:spcBef>
          <a:spcPts val="0"/>
        </a:spcBef>
        <a:spcAft>
          <a:spcPts val="600"/>
        </a:spcAft>
        <a:buFont typeface="Arial" panose="020B0604020202020204" pitchFamily="34" charset="0"/>
        <a:buChar char="•"/>
        <a:defRPr sz="2400" b="0" i="0" kern="1200">
          <a:solidFill>
            <a:schemeClr val="tx1"/>
          </a:solidFill>
          <a:latin typeface="Century Gothic" panose="020B0502020202020204" pitchFamily="34" charset="0"/>
          <a:ea typeface="+mn-ea"/>
          <a:cs typeface="+mn-cs"/>
        </a:defRPr>
      </a:lvl2pPr>
      <a:lvl3pPr marL="822960" indent="-274320" algn="l" defTabSz="975390" rtl="0" eaLnBrk="1" latinLnBrk="0" hangingPunct="1">
        <a:lnSpc>
          <a:spcPct val="100000"/>
        </a:lnSpc>
        <a:spcBef>
          <a:spcPts val="0"/>
        </a:spcBef>
        <a:spcAft>
          <a:spcPts val="600"/>
        </a:spcAft>
        <a:buFont typeface="Arial" panose="020B0604020202020204" pitchFamily="34" charset="0"/>
        <a:buChar char="•"/>
        <a:defRPr sz="2000" b="0" i="0" kern="1200">
          <a:solidFill>
            <a:schemeClr val="tx1"/>
          </a:solidFill>
          <a:latin typeface="Century Gothic" panose="020B0502020202020204" pitchFamily="34" charset="0"/>
          <a:ea typeface="+mn-ea"/>
          <a:cs typeface="+mn-cs"/>
        </a:defRPr>
      </a:lvl3pPr>
      <a:lvl4pPr marL="1097280" indent="-274320" algn="l" defTabSz="975390" rtl="0" eaLnBrk="1" latinLnBrk="0" hangingPunct="1">
        <a:lnSpc>
          <a:spcPct val="100000"/>
        </a:lnSpc>
        <a:spcBef>
          <a:spcPts val="0"/>
        </a:spcBef>
        <a:spcAft>
          <a:spcPts val="600"/>
        </a:spcAft>
        <a:buFont typeface="Arial" panose="020B0604020202020204" pitchFamily="34" charset="0"/>
        <a:buChar char="•"/>
        <a:defRPr sz="1800" b="0" i="0" kern="1200">
          <a:solidFill>
            <a:schemeClr val="tx1"/>
          </a:solidFill>
          <a:latin typeface="Century Gothic" panose="020B0502020202020204" pitchFamily="34" charset="0"/>
          <a:ea typeface="+mn-ea"/>
          <a:cs typeface="+mn-cs"/>
        </a:defRPr>
      </a:lvl4pPr>
      <a:lvl5pPr marL="1371600" indent="-274320" algn="l" defTabSz="975390" rtl="0" eaLnBrk="1" latinLnBrk="0" hangingPunct="1">
        <a:lnSpc>
          <a:spcPct val="100000"/>
        </a:lnSpc>
        <a:spcBef>
          <a:spcPts val="0"/>
        </a:spcBef>
        <a:spcAft>
          <a:spcPts val="600"/>
        </a:spcAft>
        <a:buFont typeface="Arial" panose="020B0604020202020204" pitchFamily="34" charset="0"/>
        <a:buChar char="•"/>
        <a:defRPr sz="1600" b="0" i="0" kern="1200">
          <a:solidFill>
            <a:schemeClr val="tx1"/>
          </a:solidFill>
          <a:latin typeface="Century Gothic" panose="020B0502020202020204" pitchFamily="34" charset="0"/>
          <a:ea typeface="+mn-ea"/>
          <a:cs typeface="+mn-cs"/>
        </a:defRPr>
      </a:lvl5pPr>
      <a:lvl6pPr marL="2682324"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6pPr>
      <a:lvl7pPr marL="3170019"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7pPr>
      <a:lvl8pPr marL="3657714"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8pPr>
      <a:lvl9pPr marL="4145410"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9pPr>
    </p:bodyStyle>
    <p:otherStyle>
      <a:defPPr>
        <a:defRPr lang="en-US"/>
      </a:defPPr>
      <a:lvl1pPr marL="0" algn="l" defTabSz="975390" rtl="0" eaLnBrk="1" latinLnBrk="0" hangingPunct="1">
        <a:defRPr sz="1920" kern="1200">
          <a:solidFill>
            <a:schemeClr val="tx1"/>
          </a:solidFill>
          <a:latin typeface="+mn-lt"/>
          <a:ea typeface="+mn-ea"/>
          <a:cs typeface="+mn-cs"/>
        </a:defRPr>
      </a:lvl1pPr>
      <a:lvl2pPr marL="487695" algn="l" defTabSz="975390" rtl="0" eaLnBrk="1" latinLnBrk="0" hangingPunct="1">
        <a:defRPr sz="1920" kern="1200">
          <a:solidFill>
            <a:schemeClr val="tx1"/>
          </a:solidFill>
          <a:latin typeface="+mn-lt"/>
          <a:ea typeface="+mn-ea"/>
          <a:cs typeface="+mn-cs"/>
        </a:defRPr>
      </a:lvl2pPr>
      <a:lvl3pPr marL="975390" algn="l" defTabSz="975390" rtl="0" eaLnBrk="1" latinLnBrk="0" hangingPunct="1">
        <a:defRPr sz="1920" kern="1200">
          <a:solidFill>
            <a:schemeClr val="tx1"/>
          </a:solidFill>
          <a:latin typeface="+mn-lt"/>
          <a:ea typeface="+mn-ea"/>
          <a:cs typeface="+mn-cs"/>
        </a:defRPr>
      </a:lvl3pPr>
      <a:lvl4pPr marL="1463086" algn="l" defTabSz="975390" rtl="0" eaLnBrk="1" latinLnBrk="0" hangingPunct="1">
        <a:defRPr sz="1920" kern="1200">
          <a:solidFill>
            <a:schemeClr val="tx1"/>
          </a:solidFill>
          <a:latin typeface="+mn-lt"/>
          <a:ea typeface="+mn-ea"/>
          <a:cs typeface="+mn-cs"/>
        </a:defRPr>
      </a:lvl4pPr>
      <a:lvl5pPr marL="1950781" algn="l" defTabSz="975390" rtl="0" eaLnBrk="1" latinLnBrk="0" hangingPunct="1">
        <a:defRPr sz="1920" kern="1200">
          <a:solidFill>
            <a:schemeClr val="tx1"/>
          </a:solidFill>
          <a:latin typeface="+mn-lt"/>
          <a:ea typeface="+mn-ea"/>
          <a:cs typeface="+mn-cs"/>
        </a:defRPr>
      </a:lvl5pPr>
      <a:lvl6pPr marL="2438476" algn="l" defTabSz="975390" rtl="0" eaLnBrk="1" latinLnBrk="0" hangingPunct="1">
        <a:defRPr sz="1920" kern="1200">
          <a:solidFill>
            <a:schemeClr val="tx1"/>
          </a:solidFill>
          <a:latin typeface="+mn-lt"/>
          <a:ea typeface="+mn-ea"/>
          <a:cs typeface="+mn-cs"/>
        </a:defRPr>
      </a:lvl6pPr>
      <a:lvl7pPr marL="2926171" algn="l" defTabSz="975390" rtl="0" eaLnBrk="1" latinLnBrk="0" hangingPunct="1">
        <a:defRPr sz="1920" kern="1200">
          <a:solidFill>
            <a:schemeClr val="tx1"/>
          </a:solidFill>
          <a:latin typeface="+mn-lt"/>
          <a:ea typeface="+mn-ea"/>
          <a:cs typeface="+mn-cs"/>
        </a:defRPr>
      </a:lvl7pPr>
      <a:lvl8pPr marL="3413867" algn="l" defTabSz="975390" rtl="0" eaLnBrk="1" latinLnBrk="0" hangingPunct="1">
        <a:defRPr sz="1920" kern="1200">
          <a:solidFill>
            <a:schemeClr val="tx1"/>
          </a:solidFill>
          <a:latin typeface="+mn-lt"/>
          <a:ea typeface="+mn-ea"/>
          <a:cs typeface="+mn-cs"/>
        </a:defRPr>
      </a:lvl8pPr>
      <a:lvl9pPr marL="3901562" algn="l" defTabSz="975390" rtl="0" eaLnBrk="1" latinLnBrk="0" hangingPunct="1">
        <a:defRPr sz="192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1947EA-E320-4B8A-9F2C-898A59B2C714}"/>
              </a:ext>
            </a:extLst>
          </p:cNvPr>
          <p:cNvSpPr>
            <a:spLocks noGrp="1"/>
          </p:cNvSpPr>
          <p:nvPr>
            <p:ph type="title"/>
          </p:nvPr>
        </p:nvSpPr>
        <p:spPr>
          <a:xfrm>
            <a:off x="725850" y="389467"/>
            <a:ext cx="11553101" cy="1413934"/>
          </a:xfrm>
          <a:prstGeom prst="rect">
            <a:avLst/>
          </a:prstGeom>
        </p:spPr>
        <p:txBody>
          <a:bodyPr vert="horz" lIns="91440" tIns="45720" rIns="91440" bIns="45720" rtlCol="0" anchor="ctr">
            <a:noAutofit/>
          </a:bodyPr>
          <a:lstStyle/>
          <a:p>
            <a:r>
              <a:rPr lang="en-US" dirty="0"/>
              <a:t>Insert Headline</a:t>
            </a:r>
          </a:p>
        </p:txBody>
      </p:sp>
      <p:sp>
        <p:nvSpPr>
          <p:cNvPr id="3" name="Text Placeholder 2">
            <a:extLst>
              <a:ext uri="{FF2B5EF4-FFF2-40B4-BE49-F238E27FC236}">
                <a16:creationId xmlns:a16="http://schemas.microsoft.com/office/drawing/2014/main" id="{4B7228A0-59C7-4C5B-88BD-5E14BE578DF9}"/>
              </a:ext>
            </a:extLst>
          </p:cNvPr>
          <p:cNvSpPr>
            <a:spLocks noGrp="1"/>
          </p:cNvSpPr>
          <p:nvPr>
            <p:ph type="body" idx="1"/>
          </p:nvPr>
        </p:nvSpPr>
        <p:spPr>
          <a:xfrm>
            <a:off x="725850" y="1947333"/>
            <a:ext cx="11481391" cy="4641427"/>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316D2ACD-AD78-DD48-B092-7F8A7D620374}"/>
              </a:ext>
            </a:extLst>
          </p:cNvPr>
          <p:cNvSpPr txBox="1">
            <a:spLocks/>
          </p:cNvSpPr>
          <p:nvPr userDrawn="1"/>
        </p:nvSpPr>
        <p:spPr>
          <a:xfrm>
            <a:off x="159605" y="6820195"/>
            <a:ext cx="3010077" cy="389467"/>
          </a:xfrm>
          <a:prstGeom prst="rect">
            <a:avLst/>
          </a:prstGeom>
        </p:spPr>
        <p:txBody>
          <a:bodyPr vert="horz" lIns="97536" tIns="48768" rIns="97536" bIns="48768" rtlCol="0" anchor="ctr"/>
          <a:lstStyle>
            <a:defPPr>
              <a:defRPr lang="en-US"/>
            </a:defPPr>
            <a:lvl1pPr marL="0" algn="l" defTabSz="1404518" rtl="0" eaLnBrk="1" latinLnBrk="0" hangingPunct="1">
              <a:defRPr sz="800" kern="1200">
                <a:solidFill>
                  <a:schemeClr val="bg1">
                    <a:lumMod val="75000"/>
                  </a:schemeClr>
                </a:solidFill>
                <a:latin typeface="+mj-lt"/>
                <a:ea typeface="+mn-ea"/>
                <a:cs typeface="+mn-cs"/>
              </a:defRPr>
            </a:lvl1pPr>
            <a:lvl2pPr marL="702259" algn="l" defTabSz="1404518" rtl="0" eaLnBrk="1" latinLnBrk="0" hangingPunct="1">
              <a:defRPr sz="2765" kern="1200">
                <a:solidFill>
                  <a:schemeClr val="tx1"/>
                </a:solidFill>
                <a:latin typeface="+mn-lt"/>
                <a:ea typeface="+mn-ea"/>
                <a:cs typeface="+mn-cs"/>
              </a:defRPr>
            </a:lvl2pPr>
            <a:lvl3pPr marL="1404518" algn="l" defTabSz="1404518" rtl="0" eaLnBrk="1" latinLnBrk="0" hangingPunct="1">
              <a:defRPr sz="2765" kern="1200">
                <a:solidFill>
                  <a:schemeClr val="tx1"/>
                </a:solidFill>
                <a:latin typeface="+mn-lt"/>
                <a:ea typeface="+mn-ea"/>
                <a:cs typeface="+mn-cs"/>
              </a:defRPr>
            </a:lvl3pPr>
            <a:lvl4pPr marL="2106778" algn="l" defTabSz="1404518" rtl="0" eaLnBrk="1" latinLnBrk="0" hangingPunct="1">
              <a:defRPr sz="2765" kern="1200">
                <a:solidFill>
                  <a:schemeClr val="tx1"/>
                </a:solidFill>
                <a:latin typeface="+mn-lt"/>
                <a:ea typeface="+mn-ea"/>
                <a:cs typeface="+mn-cs"/>
              </a:defRPr>
            </a:lvl4pPr>
            <a:lvl5pPr marL="2809037" algn="l" defTabSz="1404518" rtl="0" eaLnBrk="1" latinLnBrk="0" hangingPunct="1">
              <a:defRPr sz="2765" kern="1200">
                <a:solidFill>
                  <a:schemeClr val="tx1"/>
                </a:solidFill>
                <a:latin typeface="+mn-lt"/>
                <a:ea typeface="+mn-ea"/>
                <a:cs typeface="+mn-cs"/>
              </a:defRPr>
            </a:lvl5pPr>
            <a:lvl6pPr marL="3511296" algn="l" defTabSz="1404518" rtl="0" eaLnBrk="1" latinLnBrk="0" hangingPunct="1">
              <a:defRPr sz="2765" kern="1200">
                <a:solidFill>
                  <a:schemeClr val="tx1"/>
                </a:solidFill>
                <a:latin typeface="+mn-lt"/>
                <a:ea typeface="+mn-ea"/>
                <a:cs typeface="+mn-cs"/>
              </a:defRPr>
            </a:lvl6pPr>
            <a:lvl7pPr marL="4213555" algn="l" defTabSz="1404518" rtl="0" eaLnBrk="1" latinLnBrk="0" hangingPunct="1">
              <a:defRPr sz="2765" kern="1200">
                <a:solidFill>
                  <a:schemeClr val="tx1"/>
                </a:solidFill>
                <a:latin typeface="+mn-lt"/>
                <a:ea typeface="+mn-ea"/>
                <a:cs typeface="+mn-cs"/>
              </a:defRPr>
            </a:lvl7pPr>
            <a:lvl8pPr marL="4915814" algn="l" defTabSz="1404518" rtl="0" eaLnBrk="1" latinLnBrk="0" hangingPunct="1">
              <a:defRPr sz="2765" kern="1200">
                <a:solidFill>
                  <a:schemeClr val="tx1"/>
                </a:solidFill>
                <a:latin typeface="+mn-lt"/>
                <a:ea typeface="+mn-ea"/>
                <a:cs typeface="+mn-cs"/>
              </a:defRPr>
            </a:lvl8pPr>
            <a:lvl9pPr marL="5618074" algn="l" defTabSz="1404518" rtl="0" eaLnBrk="1" latinLnBrk="0" hangingPunct="1">
              <a:defRPr sz="2765" kern="1200">
                <a:solidFill>
                  <a:schemeClr val="tx1"/>
                </a:solidFill>
                <a:latin typeface="+mn-lt"/>
                <a:ea typeface="+mn-ea"/>
                <a:cs typeface="+mn-cs"/>
              </a:defRPr>
            </a:lvl9pPr>
          </a:lstStyle>
          <a:p>
            <a:r>
              <a:rPr lang="de-DE" sz="800" b="0" i="0" dirty="0">
                <a:solidFill>
                  <a:srgbClr val="595F70"/>
                </a:solidFill>
                <a:latin typeface="Century Gothic" panose="020B0502020202020204" pitchFamily="34" charset="0"/>
              </a:rPr>
              <a:t>© </a:t>
            </a:r>
            <a:r>
              <a:rPr lang="en-US" sz="800" b="0" i="0" dirty="0">
                <a:solidFill>
                  <a:srgbClr val="595F70"/>
                </a:solidFill>
                <a:latin typeface="Century Gothic" panose="020B0502020202020204" pitchFamily="34" charset="0"/>
              </a:rPr>
              <a:t>Copyright 2020 Quest Analytics. All Rights Reserved.</a:t>
            </a:r>
          </a:p>
        </p:txBody>
      </p:sp>
    </p:spTree>
    <p:extLst>
      <p:ext uri="{BB962C8B-B14F-4D97-AF65-F5344CB8AC3E}">
        <p14:creationId xmlns:p14="http://schemas.microsoft.com/office/powerpoint/2010/main" val="485874911"/>
      </p:ext>
    </p:extLst>
  </p:cSld>
  <p:clrMap bg1="lt1" tx1="dk1" bg2="lt2" tx2="dk2" accent1="accent1" accent2="accent2" accent3="accent3" accent4="accent4" accent5="accent5" accent6="accent6" hlink="hlink" folHlink="folHlink"/>
  <p:sldLayoutIdLst>
    <p:sldLayoutId id="2147483817" r:id="rId1"/>
    <p:sldLayoutId id="2147483802" r:id="rId2"/>
    <p:sldLayoutId id="2147483811" r:id="rId3"/>
    <p:sldLayoutId id="2147483775" r:id="rId4"/>
    <p:sldLayoutId id="2147483776" r:id="rId5"/>
    <p:sldLayoutId id="2147483799" r:id="rId6"/>
    <p:sldLayoutId id="2147483815" r:id="rId7"/>
    <p:sldLayoutId id="2147483780" r:id="rId8"/>
    <p:sldLayoutId id="2147483806" r:id="rId9"/>
    <p:sldLayoutId id="2147483781" r:id="rId10"/>
    <p:sldLayoutId id="2147483782" r:id="rId11"/>
    <p:sldLayoutId id="2147483784" r:id="rId12"/>
    <p:sldLayoutId id="2147483778" r:id="rId13"/>
    <p:sldLayoutId id="2147483804" r:id="rId14"/>
    <p:sldLayoutId id="2147483785" r:id="rId15"/>
    <p:sldLayoutId id="2147483816" r:id="rId16"/>
    <p:sldLayoutId id="2147483805" r:id="rId17"/>
    <p:sldLayoutId id="2147483783" r:id="rId18"/>
    <p:sldLayoutId id="2147483812" r:id="rId19"/>
    <p:sldLayoutId id="2147483813" r:id="rId20"/>
    <p:sldLayoutId id="2147483814" r:id="rId21"/>
    <p:sldLayoutId id="2147483803" r:id="rId22"/>
  </p:sldLayoutIdLst>
  <p:hf hdr="0" ftr="0" dt="0"/>
  <p:txStyles>
    <p:titleStyle>
      <a:lvl1pPr algn="l" defTabSz="975390" rtl="0" eaLnBrk="1" latinLnBrk="0" hangingPunct="1">
        <a:lnSpc>
          <a:spcPct val="100000"/>
        </a:lnSpc>
        <a:spcBef>
          <a:spcPct val="0"/>
        </a:spcBef>
        <a:buNone/>
        <a:defRPr sz="3200" b="0" i="0" kern="1200">
          <a:solidFill>
            <a:schemeClr val="accent1"/>
          </a:solidFill>
          <a:latin typeface="Century Gothic" panose="020B0502020202020204" pitchFamily="34" charset="0"/>
          <a:ea typeface="+mj-ea"/>
          <a:cs typeface="+mj-cs"/>
        </a:defRPr>
      </a:lvl1pPr>
    </p:titleStyle>
    <p:bodyStyle>
      <a:lvl1pPr marL="457200" indent="-457200" algn="l" defTabSz="975390" rtl="0" eaLnBrk="1" latinLnBrk="0" hangingPunct="1">
        <a:lnSpc>
          <a:spcPct val="100000"/>
        </a:lnSpc>
        <a:spcBef>
          <a:spcPts val="0"/>
        </a:spcBef>
        <a:spcAft>
          <a:spcPts val="600"/>
        </a:spcAft>
        <a:buSzPct val="100000"/>
        <a:buFont typeface="Arial" panose="020B0604020202020204" pitchFamily="34" charset="0"/>
        <a:buChar char="•"/>
        <a:defRPr sz="2800" b="0" i="0" kern="1200">
          <a:solidFill>
            <a:schemeClr val="tx1"/>
          </a:solidFill>
          <a:latin typeface="Century Gothic" panose="020B0502020202020204" pitchFamily="34" charset="0"/>
          <a:ea typeface="+mn-ea"/>
          <a:cs typeface="+mn-cs"/>
        </a:defRPr>
      </a:lvl1pPr>
      <a:lvl2pPr marL="731520" indent="-274320" algn="l" defTabSz="975390" rtl="0" eaLnBrk="1" latinLnBrk="0" hangingPunct="1">
        <a:lnSpc>
          <a:spcPct val="100000"/>
        </a:lnSpc>
        <a:spcBef>
          <a:spcPts val="0"/>
        </a:spcBef>
        <a:spcAft>
          <a:spcPts val="600"/>
        </a:spcAft>
        <a:buFont typeface="Arial" panose="020B0604020202020204" pitchFamily="34" charset="0"/>
        <a:buChar char="•"/>
        <a:defRPr sz="2400" b="0" i="0" kern="1200">
          <a:solidFill>
            <a:schemeClr val="tx1"/>
          </a:solidFill>
          <a:latin typeface="Century Gothic" panose="020B0502020202020204" pitchFamily="34" charset="0"/>
          <a:ea typeface="+mn-ea"/>
          <a:cs typeface="+mn-cs"/>
        </a:defRPr>
      </a:lvl2pPr>
      <a:lvl3pPr marL="1005840" indent="-274320" algn="l" defTabSz="975390" rtl="0" eaLnBrk="1" latinLnBrk="0" hangingPunct="1">
        <a:lnSpc>
          <a:spcPct val="100000"/>
        </a:lnSpc>
        <a:spcBef>
          <a:spcPts val="0"/>
        </a:spcBef>
        <a:spcAft>
          <a:spcPts val="600"/>
        </a:spcAft>
        <a:buFont typeface="Arial" panose="020B0604020202020204" pitchFamily="34" charset="0"/>
        <a:buChar char="•"/>
        <a:defRPr sz="2000" b="0" i="0" kern="1200">
          <a:solidFill>
            <a:schemeClr val="tx1"/>
          </a:solidFill>
          <a:latin typeface="Century Gothic" panose="020B0502020202020204" pitchFamily="34" charset="0"/>
          <a:ea typeface="+mn-ea"/>
          <a:cs typeface="+mn-cs"/>
        </a:defRPr>
      </a:lvl3pPr>
      <a:lvl4pPr marL="1280160" indent="-274320" algn="l" defTabSz="975390" rtl="0" eaLnBrk="1" latinLnBrk="0" hangingPunct="1">
        <a:lnSpc>
          <a:spcPct val="100000"/>
        </a:lnSpc>
        <a:spcBef>
          <a:spcPts val="0"/>
        </a:spcBef>
        <a:spcAft>
          <a:spcPts val="600"/>
        </a:spcAft>
        <a:buFont typeface="Arial" panose="020B0604020202020204" pitchFamily="34" charset="0"/>
        <a:buChar char="•"/>
        <a:defRPr sz="1800" b="0" i="0" kern="1200">
          <a:solidFill>
            <a:schemeClr val="tx1"/>
          </a:solidFill>
          <a:latin typeface="Century Gothic" panose="020B0502020202020204" pitchFamily="34" charset="0"/>
          <a:ea typeface="+mn-ea"/>
          <a:cs typeface="+mn-cs"/>
        </a:defRPr>
      </a:lvl4pPr>
      <a:lvl5pPr marL="1554480" indent="-274320" algn="l" defTabSz="975390" rtl="0" eaLnBrk="1" latinLnBrk="0" hangingPunct="1">
        <a:lnSpc>
          <a:spcPct val="100000"/>
        </a:lnSpc>
        <a:spcBef>
          <a:spcPts val="0"/>
        </a:spcBef>
        <a:spcAft>
          <a:spcPts val="600"/>
        </a:spcAft>
        <a:buFont typeface="Arial" panose="020B0604020202020204" pitchFamily="34" charset="0"/>
        <a:buChar char="•"/>
        <a:defRPr sz="1600" b="0" i="0" kern="1200">
          <a:solidFill>
            <a:schemeClr val="tx1"/>
          </a:solidFill>
          <a:latin typeface="Century Gothic" panose="020B0502020202020204" pitchFamily="34" charset="0"/>
          <a:ea typeface="+mn-ea"/>
          <a:cs typeface="+mn-cs"/>
        </a:defRPr>
      </a:lvl5pPr>
      <a:lvl6pPr marL="2682324"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6pPr>
      <a:lvl7pPr marL="3170019"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7pPr>
      <a:lvl8pPr marL="3657714"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8pPr>
      <a:lvl9pPr marL="4145410"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9pPr>
    </p:bodyStyle>
    <p:otherStyle>
      <a:defPPr>
        <a:defRPr lang="en-US"/>
      </a:defPPr>
      <a:lvl1pPr marL="0" algn="l" defTabSz="975390" rtl="0" eaLnBrk="1" latinLnBrk="0" hangingPunct="1">
        <a:defRPr sz="1920" kern="1200">
          <a:solidFill>
            <a:schemeClr val="tx1"/>
          </a:solidFill>
          <a:latin typeface="+mn-lt"/>
          <a:ea typeface="+mn-ea"/>
          <a:cs typeface="+mn-cs"/>
        </a:defRPr>
      </a:lvl1pPr>
      <a:lvl2pPr marL="487695" algn="l" defTabSz="975390" rtl="0" eaLnBrk="1" latinLnBrk="0" hangingPunct="1">
        <a:defRPr sz="1920" kern="1200">
          <a:solidFill>
            <a:schemeClr val="tx1"/>
          </a:solidFill>
          <a:latin typeface="+mn-lt"/>
          <a:ea typeface="+mn-ea"/>
          <a:cs typeface="+mn-cs"/>
        </a:defRPr>
      </a:lvl2pPr>
      <a:lvl3pPr marL="975390" algn="l" defTabSz="975390" rtl="0" eaLnBrk="1" latinLnBrk="0" hangingPunct="1">
        <a:defRPr sz="1920" kern="1200">
          <a:solidFill>
            <a:schemeClr val="tx1"/>
          </a:solidFill>
          <a:latin typeface="+mn-lt"/>
          <a:ea typeface="+mn-ea"/>
          <a:cs typeface="+mn-cs"/>
        </a:defRPr>
      </a:lvl3pPr>
      <a:lvl4pPr marL="1463086" algn="l" defTabSz="975390" rtl="0" eaLnBrk="1" latinLnBrk="0" hangingPunct="1">
        <a:defRPr sz="1920" kern="1200">
          <a:solidFill>
            <a:schemeClr val="tx1"/>
          </a:solidFill>
          <a:latin typeface="+mn-lt"/>
          <a:ea typeface="+mn-ea"/>
          <a:cs typeface="+mn-cs"/>
        </a:defRPr>
      </a:lvl4pPr>
      <a:lvl5pPr marL="1950781" algn="l" defTabSz="975390" rtl="0" eaLnBrk="1" latinLnBrk="0" hangingPunct="1">
        <a:defRPr sz="1920" kern="1200">
          <a:solidFill>
            <a:schemeClr val="tx1"/>
          </a:solidFill>
          <a:latin typeface="+mn-lt"/>
          <a:ea typeface="+mn-ea"/>
          <a:cs typeface="+mn-cs"/>
        </a:defRPr>
      </a:lvl5pPr>
      <a:lvl6pPr marL="2438476" algn="l" defTabSz="975390" rtl="0" eaLnBrk="1" latinLnBrk="0" hangingPunct="1">
        <a:defRPr sz="1920" kern="1200">
          <a:solidFill>
            <a:schemeClr val="tx1"/>
          </a:solidFill>
          <a:latin typeface="+mn-lt"/>
          <a:ea typeface="+mn-ea"/>
          <a:cs typeface="+mn-cs"/>
        </a:defRPr>
      </a:lvl6pPr>
      <a:lvl7pPr marL="2926171" algn="l" defTabSz="975390" rtl="0" eaLnBrk="1" latinLnBrk="0" hangingPunct="1">
        <a:defRPr sz="1920" kern="1200">
          <a:solidFill>
            <a:schemeClr val="tx1"/>
          </a:solidFill>
          <a:latin typeface="+mn-lt"/>
          <a:ea typeface="+mn-ea"/>
          <a:cs typeface="+mn-cs"/>
        </a:defRPr>
      </a:lvl7pPr>
      <a:lvl8pPr marL="3413867" algn="l" defTabSz="975390" rtl="0" eaLnBrk="1" latinLnBrk="0" hangingPunct="1">
        <a:defRPr sz="1920" kern="1200">
          <a:solidFill>
            <a:schemeClr val="tx1"/>
          </a:solidFill>
          <a:latin typeface="+mn-lt"/>
          <a:ea typeface="+mn-ea"/>
          <a:cs typeface="+mn-cs"/>
        </a:defRPr>
      </a:lvl8pPr>
      <a:lvl9pPr marL="3901562" algn="l" defTabSz="975390" rtl="0" eaLnBrk="1" latinLnBrk="0" hangingPunct="1">
        <a:defRPr sz="192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1947EA-E320-4B8A-9F2C-898A59B2C714}"/>
              </a:ext>
            </a:extLst>
          </p:cNvPr>
          <p:cNvSpPr>
            <a:spLocks noGrp="1"/>
          </p:cNvSpPr>
          <p:nvPr>
            <p:ph type="title"/>
          </p:nvPr>
        </p:nvSpPr>
        <p:spPr>
          <a:xfrm>
            <a:off x="725850" y="389467"/>
            <a:ext cx="11553101" cy="1413934"/>
          </a:xfrm>
          <a:prstGeom prst="rect">
            <a:avLst/>
          </a:prstGeom>
        </p:spPr>
        <p:txBody>
          <a:bodyPr vert="horz" lIns="91440" tIns="45720" rIns="91440" bIns="45720" rtlCol="0" anchor="ctr">
            <a:normAutofit/>
          </a:bodyPr>
          <a:lstStyle/>
          <a:p>
            <a:r>
              <a:rPr lang="en-US" dirty="0"/>
              <a:t>Insert Headline</a:t>
            </a:r>
          </a:p>
        </p:txBody>
      </p:sp>
      <p:sp>
        <p:nvSpPr>
          <p:cNvPr id="3" name="Text Placeholder 2">
            <a:extLst>
              <a:ext uri="{FF2B5EF4-FFF2-40B4-BE49-F238E27FC236}">
                <a16:creationId xmlns:a16="http://schemas.microsoft.com/office/drawing/2014/main" id="{4B7228A0-59C7-4C5B-88BD-5E14BE578DF9}"/>
              </a:ext>
            </a:extLst>
          </p:cNvPr>
          <p:cNvSpPr>
            <a:spLocks noGrp="1"/>
          </p:cNvSpPr>
          <p:nvPr>
            <p:ph type="body" idx="1"/>
          </p:nvPr>
        </p:nvSpPr>
        <p:spPr>
          <a:xfrm>
            <a:off x="725851" y="1947333"/>
            <a:ext cx="11481391" cy="4641427"/>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79891809"/>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8" r:id="rId3"/>
  </p:sldLayoutIdLst>
  <p:hf hdr="0" ftr="0" dt="0"/>
  <p:txStyles>
    <p:titleStyle>
      <a:lvl1pPr algn="l" defTabSz="975212" rtl="0" eaLnBrk="1" latinLnBrk="0" hangingPunct="1">
        <a:lnSpc>
          <a:spcPct val="100000"/>
        </a:lnSpc>
        <a:spcBef>
          <a:spcPct val="0"/>
        </a:spcBef>
        <a:buNone/>
        <a:defRPr sz="3200" b="0" i="0" kern="1200">
          <a:solidFill>
            <a:schemeClr val="accent1"/>
          </a:solidFill>
          <a:latin typeface="Century Gothic" panose="020B0502020202020204" pitchFamily="34" charset="0"/>
          <a:ea typeface="+mj-ea"/>
          <a:cs typeface="+mj-cs"/>
        </a:defRPr>
      </a:lvl1pPr>
    </p:titleStyle>
    <p:bodyStyle>
      <a:lvl1pPr marL="457200" indent="-457200" algn="l" defTabSz="975212" rtl="0" eaLnBrk="1" latinLnBrk="0" hangingPunct="1">
        <a:lnSpc>
          <a:spcPct val="100000"/>
        </a:lnSpc>
        <a:spcBef>
          <a:spcPts val="0"/>
        </a:spcBef>
        <a:spcAft>
          <a:spcPts val="600"/>
        </a:spcAft>
        <a:buSzPct val="100000"/>
        <a:buFont typeface="Arial" panose="020B0604020202020204" pitchFamily="34" charset="0"/>
        <a:buChar char="•"/>
        <a:defRPr sz="2800" b="0" i="0" kern="1200">
          <a:solidFill>
            <a:schemeClr val="tx1"/>
          </a:solidFill>
          <a:latin typeface="Century Gothic" panose="020B0502020202020204" pitchFamily="34" charset="0"/>
          <a:ea typeface="+mn-ea"/>
          <a:cs typeface="+mn-cs"/>
        </a:defRPr>
      </a:lvl1pPr>
      <a:lvl2pPr marL="731520" indent="-274320" algn="l" defTabSz="975212" rtl="0" eaLnBrk="1" latinLnBrk="0" hangingPunct="1">
        <a:lnSpc>
          <a:spcPct val="100000"/>
        </a:lnSpc>
        <a:spcBef>
          <a:spcPts val="0"/>
        </a:spcBef>
        <a:spcAft>
          <a:spcPts val="600"/>
        </a:spcAft>
        <a:buFont typeface="Arial" panose="020B0604020202020204" pitchFamily="34" charset="0"/>
        <a:buChar char="•"/>
        <a:defRPr sz="2400" b="0" i="0" kern="1200">
          <a:solidFill>
            <a:schemeClr val="tx1"/>
          </a:solidFill>
          <a:latin typeface="Century Gothic" panose="020B0502020202020204" pitchFamily="34" charset="0"/>
          <a:ea typeface="+mn-ea"/>
          <a:cs typeface="+mn-cs"/>
        </a:defRPr>
      </a:lvl2pPr>
      <a:lvl3pPr marL="1005840" indent="-274320" algn="l" defTabSz="975212" rtl="0" eaLnBrk="1" latinLnBrk="0" hangingPunct="1">
        <a:lnSpc>
          <a:spcPct val="100000"/>
        </a:lnSpc>
        <a:spcBef>
          <a:spcPts val="0"/>
        </a:spcBef>
        <a:spcAft>
          <a:spcPts val="600"/>
        </a:spcAft>
        <a:buFont typeface="Arial" panose="020B0604020202020204" pitchFamily="34" charset="0"/>
        <a:buChar char="•"/>
        <a:defRPr sz="2000" b="0" i="0" kern="1200">
          <a:solidFill>
            <a:schemeClr val="tx1"/>
          </a:solidFill>
          <a:latin typeface="Century Gothic" panose="020B0502020202020204" pitchFamily="34" charset="0"/>
          <a:ea typeface="+mn-ea"/>
          <a:cs typeface="+mn-cs"/>
        </a:defRPr>
      </a:lvl3pPr>
      <a:lvl4pPr marL="1280160" indent="-274320" algn="l" defTabSz="975212" rtl="0" eaLnBrk="1" latinLnBrk="0" hangingPunct="1">
        <a:lnSpc>
          <a:spcPct val="100000"/>
        </a:lnSpc>
        <a:spcBef>
          <a:spcPts val="0"/>
        </a:spcBef>
        <a:spcAft>
          <a:spcPts val="600"/>
        </a:spcAft>
        <a:buFont typeface="Arial" panose="020B0604020202020204" pitchFamily="34" charset="0"/>
        <a:buChar char="•"/>
        <a:defRPr sz="1800" b="0" i="0" kern="1200">
          <a:solidFill>
            <a:schemeClr val="tx1"/>
          </a:solidFill>
          <a:latin typeface="Century Gothic" panose="020B0502020202020204" pitchFamily="34" charset="0"/>
          <a:ea typeface="+mn-ea"/>
          <a:cs typeface="+mn-cs"/>
        </a:defRPr>
      </a:lvl4pPr>
      <a:lvl5pPr marL="1554480" indent="-274320" algn="l" defTabSz="975212" rtl="0" eaLnBrk="1" latinLnBrk="0" hangingPunct="1">
        <a:lnSpc>
          <a:spcPct val="100000"/>
        </a:lnSpc>
        <a:spcBef>
          <a:spcPts val="0"/>
        </a:spcBef>
        <a:spcAft>
          <a:spcPts val="600"/>
        </a:spcAft>
        <a:buFont typeface="Arial" panose="020B0604020202020204" pitchFamily="34" charset="0"/>
        <a:buChar char="•"/>
        <a:defRPr sz="1600" b="0" i="0" kern="1200">
          <a:solidFill>
            <a:schemeClr val="tx1"/>
          </a:solidFill>
          <a:latin typeface="Century Gothic" panose="020B0502020202020204" pitchFamily="34" charset="0"/>
          <a:ea typeface="+mn-ea"/>
          <a:cs typeface="+mn-cs"/>
        </a:defRPr>
      </a:lvl5pPr>
      <a:lvl6pPr marL="2681835" indent="-243804" algn="l" defTabSz="975212"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6pPr>
      <a:lvl7pPr marL="3169442" indent="-243804" algn="l" defTabSz="975212"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7pPr>
      <a:lvl8pPr marL="3657048" indent="-243804" algn="l" defTabSz="975212"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8pPr>
      <a:lvl9pPr marL="4144655" indent="-243804" algn="l" defTabSz="975212"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9pPr>
    </p:bodyStyle>
    <p:otherStyle>
      <a:defPPr>
        <a:defRPr lang="en-US"/>
      </a:defPPr>
      <a:lvl1pPr marL="0" algn="l" defTabSz="975212" rtl="0" eaLnBrk="1" latinLnBrk="0" hangingPunct="1">
        <a:defRPr sz="1920" kern="1200">
          <a:solidFill>
            <a:schemeClr val="tx1"/>
          </a:solidFill>
          <a:latin typeface="+mn-lt"/>
          <a:ea typeface="+mn-ea"/>
          <a:cs typeface="+mn-cs"/>
        </a:defRPr>
      </a:lvl1pPr>
      <a:lvl2pPr marL="487607" algn="l" defTabSz="975212" rtl="0" eaLnBrk="1" latinLnBrk="0" hangingPunct="1">
        <a:defRPr sz="1920" kern="1200">
          <a:solidFill>
            <a:schemeClr val="tx1"/>
          </a:solidFill>
          <a:latin typeface="+mn-lt"/>
          <a:ea typeface="+mn-ea"/>
          <a:cs typeface="+mn-cs"/>
        </a:defRPr>
      </a:lvl2pPr>
      <a:lvl3pPr marL="975212" algn="l" defTabSz="975212" rtl="0" eaLnBrk="1" latinLnBrk="0" hangingPunct="1">
        <a:defRPr sz="1920" kern="1200">
          <a:solidFill>
            <a:schemeClr val="tx1"/>
          </a:solidFill>
          <a:latin typeface="+mn-lt"/>
          <a:ea typeface="+mn-ea"/>
          <a:cs typeface="+mn-cs"/>
        </a:defRPr>
      </a:lvl3pPr>
      <a:lvl4pPr marL="1462820" algn="l" defTabSz="975212" rtl="0" eaLnBrk="1" latinLnBrk="0" hangingPunct="1">
        <a:defRPr sz="1920" kern="1200">
          <a:solidFill>
            <a:schemeClr val="tx1"/>
          </a:solidFill>
          <a:latin typeface="+mn-lt"/>
          <a:ea typeface="+mn-ea"/>
          <a:cs typeface="+mn-cs"/>
        </a:defRPr>
      </a:lvl4pPr>
      <a:lvl5pPr marL="1950426" algn="l" defTabSz="975212" rtl="0" eaLnBrk="1" latinLnBrk="0" hangingPunct="1">
        <a:defRPr sz="1920" kern="1200">
          <a:solidFill>
            <a:schemeClr val="tx1"/>
          </a:solidFill>
          <a:latin typeface="+mn-lt"/>
          <a:ea typeface="+mn-ea"/>
          <a:cs typeface="+mn-cs"/>
        </a:defRPr>
      </a:lvl5pPr>
      <a:lvl6pPr marL="2438032" algn="l" defTabSz="975212" rtl="0" eaLnBrk="1" latinLnBrk="0" hangingPunct="1">
        <a:defRPr sz="1920" kern="1200">
          <a:solidFill>
            <a:schemeClr val="tx1"/>
          </a:solidFill>
          <a:latin typeface="+mn-lt"/>
          <a:ea typeface="+mn-ea"/>
          <a:cs typeface="+mn-cs"/>
        </a:defRPr>
      </a:lvl6pPr>
      <a:lvl7pPr marL="2925638" algn="l" defTabSz="975212" rtl="0" eaLnBrk="1" latinLnBrk="0" hangingPunct="1">
        <a:defRPr sz="1920" kern="1200">
          <a:solidFill>
            <a:schemeClr val="tx1"/>
          </a:solidFill>
          <a:latin typeface="+mn-lt"/>
          <a:ea typeface="+mn-ea"/>
          <a:cs typeface="+mn-cs"/>
        </a:defRPr>
      </a:lvl7pPr>
      <a:lvl8pPr marL="3413246" algn="l" defTabSz="975212" rtl="0" eaLnBrk="1" latinLnBrk="0" hangingPunct="1">
        <a:defRPr sz="1920" kern="1200">
          <a:solidFill>
            <a:schemeClr val="tx1"/>
          </a:solidFill>
          <a:latin typeface="+mn-lt"/>
          <a:ea typeface="+mn-ea"/>
          <a:cs typeface="+mn-cs"/>
        </a:defRPr>
      </a:lvl8pPr>
      <a:lvl9pPr marL="3900851" algn="l" defTabSz="975212" rtl="0" eaLnBrk="1" latinLnBrk="0" hangingPunct="1">
        <a:defRPr sz="192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1947EA-E320-4B8A-9F2C-898A59B2C714}"/>
              </a:ext>
            </a:extLst>
          </p:cNvPr>
          <p:cNvSpPr>
            <a:spLocks noGrp="1"/>
          </p:cNvSpPr>
          <p:nvPr>
            <p:ph type="title"/>
          </p:nvPr>
        </p:nvSpPr>
        <p:spPr>
          <a:xfrm>
            <a:off x="725850" y="389467"/>
            <a:ext cx="11553101" cy="1413934"/>
          </a:xfrm>
          <a:prstGeom prst="rect">
            <a:avLst/>
          </a:prstGeom>
        </p:spPr>
        <p:txBody>
          <a:bodyPr vert="horz" lIns="91440" tIns="45720" rIns="91440" bIns="45720" rtlCol="0" anchor="ctr">
            <a:normAutofit/>
          </a:bodyPr>
          <a:lstStyle/>
          <a:p>
            <a:r>
              <a:rPr lang="en-US" dirty="0"/>
              <a:t>Insert Headline</a:t>
            </a:r>
          </a:p>
        </p:txBody>
      </p:sp>
      <p:sp>
        <p:nvSpPr>
          <p:cNvPr id="3" name="Text Placeholder 2">
            <a:extLst>
              <a:ext uri="{FF2B5EF4-FFF2-40B4-BE49-F238E27FC236}">
                <a16:creationId xmlns:a16="http://schemas.microsoft.com/office/drawing/2014/main" id="{4B7228A0-59C7-4C5B-88BD-5E14BE578DF9}"/>
              </a:ext>
            </a:extLst>
          </p:cNvPr>
          <p:cNvSpPr>
            <a:spLocks noGrp="1"/>
          </p:cNvSpPr>
          <p:nvPr>
            <p:ph type="body" idx="1"/>
          </p:nvPr>
        </p:nvSpPr>
        <p:spPr>
          <a:xfrm>
            <a:off x="725851" y="1947333"/>
            <a:ext cx="11481391" cy="4641427"/>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58740160"/>
      </p:ext>
    </p:extLst>
  </p:cSld>
  <p:clrMap bg1="lt1" tx1="dk1" bg2="lt2" tx2="dk2" accent1="accent1" accent2="accent2" accent3="accent3" accent4="accent4" accent5="accent5" accent6="accent6" hlink="hlink" folHlink="folHlink"/>
  <p:sldLayoutIdLst>
    <p:sldLayoutId id="2147483810" r:id="rId1"/>
  </p:sldLayoutIdLst>
  <p:hf hdr="0" ftr="0" dt="0"/>
  <p:txStyles>
    <p:titleStyle>
      <a:lvl1pPr algn="l" defTabSz="975212" rtl="0" eaLnBrk="1" latinLnBrk="0" hangingPunct="1">
        <a:lnSpc>
          <a:spcPct val="100000"/>
        </a:lnSpc>
        <a:spcBef>
          <a:spcPct val="0"/>
        </a:spcBef>
        <a:buNone/>
        <a:defRPr sz="3200" b="0" i="0" kern="1200">
          <a:solidFill>
            <a:schemeClr val="accent1"/>
          </a:solidFill>
          <a:latin typeface="Century Gothic" panose="020B0502020202020204" pitchFamily="34" charset="0"/>
          <a:ea typeface="+mj-ea"/>
          <a:cs typeface="+mj-cs"/>
        </a:defRPr>
      </a:lvl1pPr>
    </p:titleStyle>
    <p:bodyStyle>
      <a:lvl1pPr marL="457200" indent="-457200" algn="l" defTabSz="975212" rtl="0" eaLnBrk="1" latinLnBrk="0" hangingPunct="1">
        <a:lnSpc>
          <a:spcPct val="100000"/>
        </a:lnSpc>
        <a:spcBef>
          <a:spcPts val="0"/>
        </a:spcBef>
        <a:spcAft>
          <a:spcPts val="600"/>
        </a:spcAft>
        <a:buSzPct val="100000"/>
        <a:buFont typeface="Arial" panose="020B0604020202020204" pitchFamily="34" charset="0"/>
        <a:buChar char="•"/>
        <a:defRPr sz="2800" b="0" i="0" kern="1200">
          <a:solidFill>
            <a:schemeClr val="tx1"/>
          </a:solidFill>
          <a:latin typeface="Century Gothic" panose="020B0502020202020204" pitchFamily="34" charset="0"/>
          <a:ea typeface="+mn-ea"/>
          <a:cs typeface="+mn-cs"/>
        </a:defRPr>
      </a:lvl1pPr>
      <a:lvl2pPr marL="731520" indent="-274320" algn="l" defTabSz="975212" rtl="0" eaLnBrk="1" latinLnBrk="0" hangingPunct="1">
        <a:lnSpc>
          <a:spcPct val="100000"/>
        </a:lnSpc>
        <a:spcBef>
          <a:spcPts val="0"/>
        </a:spcBef>
        <a:spcAft>
          <a:spcPts val="600"/>
        </a:spcAft>
        <a:buFont typeface="Arial" panose="020B0604020202020204" pitchFamily="34" charset="0"/>
        <a:buChar char="•"/>
        <a:defRPr sz="2400" b="0" i="0" kern="1200">
          <a:solidFill>
            <a:schemeClr val="tx1"/>
          </a:solidFill>
          <a:latin typeface="Century Gothic" panose="020B0502020202020204" pitchFamily="34" charset="0"/>
          <a:ea typeface="+mn-ea"/>
          <a:cs typeface="+mn-cs"/>
        </a:defRPr>
      </a:lvl2pPr>
      <a:lvl3pPr marL="1005840" indent="-274320" algn="l" defTabSz="975212" rtl="0" eaLnBrk="1" latinLnBrk="0" hangingPunct="1">
        <a:lnSpc>
          <a:spcPct val="100000"/>
        </a:lnSpc>
        <a:spcBef>
          <a:spcPts val="0"/>
        </a:spcBef>
        <a:spcAft>
          <a:spcPts val="600"/>
        </a:spcAft>
        <a:buFont typeface="Arial" panose="020B0604020202020204" pitchFamily="34" charset="0"/>
        <a:buChar char="•"/>
        <a:defRPr sz="2000" b="0" i="0" kern="1200">
          <a:solidFill>
            <a:schemeClr val="tx1"/>
          </a:solidFill>
          <a:latin typeface="Century Gothic" panose="020B0502020202020204" pitchFamily="34" charset="0"/>
          <a:ea typeface="+mn-ea"/>
          <a:cs typeface="+mn-cs"/>
        </a:defRPr>
      </a:lvl3pPr>
      <a:lvl4pPr marL="1280160" indent="-274320" algn="l" defTabSz="975212" rtl="0" eaLnBrk="1" latinLnBrk="0" hangingPunct="1">
        <a:lnSpc>
          <a:spcPct val="100000"/>
        </a:lnSpc>
        <a:spcBef>
          <a:spcPts val="0"/>
        </a:spcBef>
        <a:spcAft>
          <a:spcPts val="600"/>
        </a:spcAft>
        <a:buFont typeface="Arial" panose="020B0604020202020204" pitchFamily="34" charset="0"/>
        <a:buChar char="•"/>
        <a:defRPr sz="1800" b="0" i="0" kern="1200">
          <a:solidFill>
            <a:schemeClr val="tx1"/>
          </a:solidFill>
          <a:latin typeface="Century Gothic" panose="020B0502020202020204" pitchFamily="34" charset="0"/>
          <a:ea typeface="+mn-ea"/>
          <a:cs typeface="+mn-cs"/>
        </a:defRPr>
      </a:lvl4pPr>
      <a:lvl5pPr marL="1554480" indent="-274320" algn="l" defTabSz="975212" rtl="0" eaLnBrk="1" latinLnBrk="0" hangingPunct="1">
        <a:lnSpc>
          <a:spcPct val="100000"/>
        </a:lnSpc>
        <a:spcBef>
          <a:spcPts val="0"/>
        </a:spcBef>
        <a:spcAft>
          <a:spcPts val="600"/>
        </a:spcAft>
        <a:buFont typeface="Arial" panose="020B0604020202020204" pitchFamily="34" charset="0"/>
        <a:buChar char="•"/>
        <a:defRPr sz="1600" b="0" i="0" kern="1200">
          <a:solidFill>
            <a:schemeClr val="tx1"/>
          </a:solidFill>
          <a:latin typeface="Century Gothic" panose="020B0502020202020204" pitchFamily="34" charset="0"/>
          <a:ea typeface="+mn-ea"/>
          <a:cs typeface="+mn-cs"/>
        </a:defRPr>
      </a:lvl5pPr>
      <a:lvl6pPr marL="2681835" indent="-243804" algn="l" defTabSz="975212"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6pPr>
      <a:lvl7pPr marL="3169442" indent="-243804" algn="l" defTabSz="975212"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7pPr>
      <a:lvl8pPr marL="3657048" indent="-243804" algn="l" defTabSz="975212"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8pPr>
      <a:lvl9pPr marL="4144655" indent="-243804" algn="l" defTabSz="975212"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9pPr>
    </p:bodyStyle>
    <p:otherStyle>
      <a:defPPr>
        <a:defRPr lang="en-US"/>
      </a:defPPr>
      <a:lvl1pPr marL="0" algn="l" defTabSz="975212" rtl="0" eaLnBrk="1" latinLnBrk="0" hangingPunct="1">
        <a:defRPr sz="1920" kern="1200">
          <a:solidFill>
            <a:schemeClr val="tx1"/>
          </a:solidFill>
          <a:latin typeface="+mn-lt"/>
          <a:ea typeface="+mn-ea"/>
          <a:cs typeface="+mn-cs"/>
        </a:defRPr>
      </a:lvl1pPr>
      <a:lvl2pPr marL="487607" algn="l" defTabSz="975212" rtl="0" eaLnBrk="1" latinLnBrk="0" hangingPunct="1">
        <a:defRPr sz="1920" kern="1200">
          <a:solidFill>
            <a:schemeClr val="tx1"/>
          </a:solidFill>
          <a:latin typeface="+mn-lt"/>
          <a:ea typeface="+mn-ea"/>
          <a:cs typeface="+mn-cs"/>
        </a:defRPr>
      </a:lvl2pPr>
      <a:lvl3pPr marL="975212" algn="l" defTabSz="975212" rtl="0" eaLnBrk="1" latinLnBrk="0" hangingPunct="1">
        <a:defRPr sz="1920" kern="1200">
          <a:solidFill>
            <a:schemeClr val="tx1"/>
          </a:solidFill>
          <a:latin typeface="+mn-lt"/>
          <a:ea typeface="+mn-ea"/>
          <a:cs typeface="+mn-cs"/>
        </a:defRPr>
      </a:lvl3pPr>
      <a:lvl4pPr marL="1462820" algn="l" defTabSz="975212" rtl="0" eaLnBrk="1" latinLnBrk="0" hangingPunct="1">
        <a:defRPr sz="1920" kern="1200">
          <a:solidFill>
            <a:schemeClr val="tx1"/>
          </a:solidFill>
          <a:latin typeface="+mn-lt"/>
          <a:ea typeface="+mn-ea"/>
          <a:cs typeface="+mn-cs"/>
        </a:defRPr>
      </a:lvl4pPr>
      <a:lvl5pPr marL="1950426" algn="l" defTabSz="975212" rtl="0" eaLnBrk="1" latinLnBrk="0" hangingPunct="1">
        <a:defRPr sz="1920" kern="1200">
          <a:solidFill>
            <a:schemeClr val="tx1"/>
          </a:solidFill>
          <a:latin typeface="+mn-lt"/>
          <a:ea typeface="+mn-ea"/>
          <a:cs typeface="+mn-cs"/>
        </a:defRPr>
      </a:lvl5pPr>
      <a:lvl6pPr marL="2438032" algn="l" defTabSz="975212" rtl="0" eaLnBrk="1" latinLnBrk="0" hangingPunct="1">
        <a:defRPr sz="1920" kern="1200">
          <a:solidFill>
            <a:schemeClr val="tx1"/>
          </a:solidFill>
          <a:latin typeface="+mn-lt"/>
          <a:ea typeface="+mn-ea"/>
          <a:cs typeface="+mn-cs"/>
        </a:defRPr>
      </a:lvl6pPr>
      <a:lvl7pPr marL="2925638" algn="l" defTabSz="975212" rtl="0" eaLnBrk="1" latinLnBrk="0" hangingPunct="1">
        <a:defRPr sz="1920" kern="1200">
          <a:solidFill>
            <a:schemeClr val="tx1"/>
          </a:solidFill>
          <a:latin typeface="+mn-lt"/>
          <a:ea typeface="+mn-ea"/>
          <a:cs typeface="+mn-cs"/>
        </a:defRPr>
      </a:lvl7pPr>
      <a:lvl8pPr marL="3413246" algn="l" defTabSz="975212" rtl="0" eaLnBrk="1" latinLnBrk="0" hangingPunct="1">
        <a:defRPr sz="1920" kern="1200">
          <a:solidFill>
            <a:schemeClr val="tx1"/>
          </a:solidFill>
          <a:latin typeface="+mn-lt"/>
          <a:ea typeface="+mn-ea"/>
          <a:cs typeface="+mn-cs"/>
        </a:defRPr>
      </a:lvl8pPr>
      <a:lvl9pPr marL="3900851" algn="l" defTabSz="975212" rtl="0" eaLnBrk="1" latinLnBrk="0" hangingPunct="1">
        <a:defRPr sz="1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7.xml"/><Relationship Id="rId4" Type="http://schemas.openxmlformats.org/officeDocument/2006/relationships/image" Target="../media/image16.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6.xml"/><Relationship Id="rId5" Type="http://schemas.openxmlformats.org/officeDocument/2006/relationships/image" Target="../media/image9.png"/><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35.jpg"/><Relationship Id="rId3" Type="http://schemas.openxmlformats.org/officeDocument/2006/relationships/image" Target="../media/image30.jpg"/><Relationship Id="rId7" Type="http://schemas.openxmlformats.org/officeDocument/2006/relationships/image" Target="../media/image34.jp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33.jpg"/><Relationship Id="rId5" Type="http://schemas.openxmlformats.org/officeDocument/2006/relationships/image" Target="../media/image32.jpg"/><Relationship Id="rId4" Type="http://schemas.openxmlformats.org/officeDocument/2006/relationships/image" Target="../media/image31.jpg"/><Relationship Id="rId9" Type="http://schemas.openxmlformats.org/officeDocument/2006/relationships/image" Target="../media/image36.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97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Two people looking at the camera&#10;&#10;Description automatically generated">
            <a:extLst>
              <a:ext uri="{FF2B5EF4-FFF2-40B4-BE49-F238E27FC236}">
                <a16:creationId xmlns:a16="http://schemas.microsoft.com/office/drawing/2014/main" id="{8A509288-D489-8446-A181-BD73063B39D7}"/>
              </a:ext>
            </a:extLst>
          </p:cNvPr>
          <p:cNvPicPr>
            <a:picLocks noGrp="1" noChangeAspect="1"/>
          </p:cNvPicPr>
          <p:nvPr>
            <p:ph type="pic" sz="quarter" idx="10"/>
          </p:nvPr>
        </p:nvPicPr>
        <p:blipFill rotWithShape="1">
          <a:blip r:embed="rId3"/>
          <a:srcRect l="3886" t="19114" r="398" b="346"/>
          <a:stretch/>
        </p:blipFill>
        <p:spPr>
          <a:xfrm>
            <a:off x="1" y="0"/>
            <a:ext cx="13004799" cy="6702553"/>
          </a:xfrm>
        </p:spPr>
      </p:pic>
      <p:sp>
        <p:nvSpPr>
          <p:cNvPr id="9" name="TextBox 8">
            <a:extLst>
              <a:ext uri="{FF2B5EF4-FFF2-40B4-BE49-F238E27FC236}">
                <a16:creationId xmlns:a16="http://schemas.microsoft.com/office/drawing/2014/main" id="{E24DEEBB-9E1E-C14D-8AF2-81C4E8C4FE06}"/>
              </a:ext>
            </a:extLst>
          </p:cNvPr>
          <p:cNvSpPr txBox="1"/>
          <p:nvPr/>
        </p:nvSpPr>
        <p:spPr>
          <a:xfrm>
            <a:off x="610538" y="2845195"/>
            <a:ext cx="5151284" cy="523220"/>
          </a:xfrm>
          <a:prstGeom prst="rect">
            <a:avLst/>
          </a:prstGeom>
          <a:noFill/>
        </p:spPr>
        <p:txBody>
          <a:bodyPr wrap="square" rtlCol="0">
            <a:spAutoFit/>
          </a:bodyPr>
          <a:lstStyle/>
          <a:p>
            <a:pPr algn="ctr"/>
            <a:r>
              <a:rPr lang="en-US" sz="1400" b="1" dirty="0">
                <a:solidFill>
                  <a:srgbClr val="F03657"/>
                </a:solidFill>
                <a:latin typeface="Avenir Next LT Pro Demi" panose="020B0504020202020204" pitchFamily="34" charset="77"/>
              </a:rPr>
              <a:t>This is a full-page photo slide. </a:t>
            </a:r>
          </a:p>
          <a:p>
            <a:pPr algn="ctr"/>
            <a:r>
              <a:rPr lang="en-US" sz="1400" b="1" dirty="0">
                <a:solidFill>
                  <a:srgbClr val="F03657"/>
                </a:solidFill>
                <a:latin typeface="Avenir Next LT Pro Demi" panose="020B0504020202020204" pitchFamily="34" charset="77"/>
              </a:rPr>
              <a:t>Delete this photo and insert your own.</a:t>
            </a:r>
            <a:endParaRPr lang="en-US" sz="1400" dirty="0">
              <a:solidFill>
                <a:srgbClr val="F03657"/>
              </a:solidFill>
              <a:latin typeface="Avenir Next LT Pro" panose="020B0504020202020204" pitchFamily="34" charset="77"/>
            </a:endParaRPr>
          </a:p>
        </p:txBody>
      </p:sp>
    </p:spTree>
    <p:extLst>
      <p:ext uri="{BB962C8B-B14F-4D97-AF65-F5344CB8AC3E}">
        <p14:creationId xmlns:p14="http://schemas.microsoft.com/office/powerpoint/2010/main" val="509548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8C8B4B-E9A7-AA4B-BD27-36572714E927}"/>
              </a:ext>
            </a:extLst>
          </p:cNvPr>
          <p:cNvSpPr>
            <a:spLocks noGrp="1"/>
          </p:cNvSpPr>
          <p:nvPr>
            <p:ph type="ctrTitle"/>
          </p:nvPr>
        </p:nvSpPr>
        <p:spPr>
          <a:xfrm>
            <a:off x="725850" y="476474"/>
            <a:ext cx="11553100" cy="673374"/>
          </a:xfrm>
        </p:spPr>
        <p:txBody>
          <a:bodyPr/>
          <a:lstStyle/>
          <a:p>
            <a:r>
              <a:rPr lang="en-US" dirty="0"/>
              <a:t>Insert headline</a:t>
            </a:r>
          </a:p>
        </p:txBody>
      </p:sp>
      <p:sp>
        <p:nvSpPr>
          <p:cNvPr id="21" name="Rounded Rectangle 20">
            <a:extLst>
              <a:ext uri="{FF2B5EF4-FFF2-40B4-BE49-F238E27FC236}">
                <a16:creationId xmlns:a16="http://schemas.microsoft.com/office/drawing/2014/main" id="{D04AED74-8D1E-A349-A89F-9BBF2EA6B6A0}"/>
              </a:ext>
            </a:extLst>
          </p:cNvPr>
          <p:cNvSpPr/>
          <p:nvPr/>
        </p:nvSpPr>
        <p:spPr>
          <a:xfrm>
            <a:off x="1237863" y="1453531"/>
            <a:ext cx="3378678" cy="2266680"/>
          </a:xfrm>
          <a:prstGeom prst="roundRect">
            <a:avLst>
              <a:gd name="adj" fmla="val 1174"/>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F4415339-22E4-1C4D-979B-7FA39DECC427}"/>
              </a:ext>
            </a:extLst>
          </p:cNvPr>
          <p:cNvSpPr/>
          <p:nvPr/>
        </p:nvSpPr>
        <p:spPr>
          <a:xfrm>
            <a:off x="4813061" y="1453529"/>
            <a:ext cx="3378678" cy="2266680"/>
          </a:xfrm>
          <a:prstGeom prst="roundRect">
            <a:avLst>
              <a:gd name="adj" fmla="val 1174"/>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A936C7AE-639C-834E-8B5D-B7964E1714F5}"/>
              </a:ext>
            </a:extLst>
          </p:cNvPr>
          <p:cNvSpPr/>
          <p:nvPr/>
        </p:nvSpPr>
        <p:spPr>
          <a:xfrm>
            <a:off x="8374990" y="1453530"/>
            <a:ext cx="3378678" cy="2266680"/>
          </a:xfrm>
          <a:prstGeom prst="roundRect">
            <a:avLst>
              <a:gd name="adj" fmla="val 1174"/>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2E423432-AFAC-E547-87AD-F1122132681C}"/>
              </a:ext>
            </a:extLst>
          </p:cNvPr>
          <p:cNvSpPr/>
          <p:nvPr/>
        </p:nvSpPr>
        <p:spPr>
          <a:xfrm>
            <a:off x="3034514" y="4079645"/>
            <a:ext cx="3378678" cy="2266680"/>
          </a:xfrm>
          <a:prstGeom prst="roundRect">
            <a:avLst>
              <a:gd name="adj" fmla="val 1174"/>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8025581E-FAC1-0D4C-8A00-C8F8A2BA9E5B}"/>
              </a:ext>
            </a:extLst>
          </p:cNvPr>
          <p:cNvSpPr/>
          <p:nvPr/>
        </p:nvSpPr>
        <p:spPr>
          <a:xfrm>
            <a:off x="6596443" y="4079646"/>
            <a:ext cx="3378678" cy="2266680"/>
          </a:xfrm>
          <a:prstGeom prst="roundRect">
            <a:avLst>
              <a:gd name="adj" fmla="val 1174"/>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DE8F697E-8446-0A4E-B5A4-67FA57CC5D9E}"/>
              </a:ext>
            </a:extLst>
          </p:cNvPr>
          <p:cNvSpPr txBox="1"/>
          <p:nvPr/>
        </p:nvSpPr>
        <p:spPr>
          <a:xfrm>
            <a:off x="1251132" y="1631943"/>
            <a:ext cx="3365409" cy="646331"/>
          </a:xfrm>
          <a:prstGeom prst="rect">
            <a:avLst/>
          </a:prstGeom>
          <a:noFill/>
        </p:spPr>
        <p:txBody>
          <a:bodyPr wrap="square" rtlCol="0">
            <a:spAutoFit/>
          </a:bodyPr>
          <a:lstStyle/>
          <a:p>
            <a:pPr algn="ctr"/>
            <a:r>
              <a:rPr lang="en-US" sz="1800" cap="all" dirty="0">
                <a:solidFill>
                  <a:schemeClr val="accent2"/>
                </a:solidFill>
                <a:latin typeface="Century Gothic" panose="020B0502020202020204" pitchFamily="34" charset="0"/>
              </a:rPr>
              <a:t>Insert box</a:t>
            </a:r>
          </a:p>
          <a:p>
            <a:pPr algn="ctr"/>
            <a:r>
              <a:rPr lang="en-US" sz="1800" cap="all" dirty="0">
                <a:solidFill>
                  <a:schemeClr val="accent2"/>
                </a:solidFill>
                <a:latin typeface="Century Gothic" panose="020B0502020202020204" pitchFamily="34" charset="0"/>
              </a:rPr>
              <a:t>title</a:t>
            </a:r>
          </a:p>
        </p:txBody>
      </p:sp>
      <p:sp>
        <p:nvSpPr>
          <p:cNvPr id="27" name="TextBox 26">
            <a:extLst>
              <a:ext uri="{FF2B5EF4-FFF2-40B4-BE49-F238E27FC236}">
                <a16:creationId xmlns:a16="http://schemas.microsoft.com/office/drawing/2014/main" id="{A856CA9A-076E-A54D-AF9B-5EE3112CF215}"/>
              </a:ext>
            </a:extLst>
          </p:cNvPr>
          <p:cNvSpPr txBox="1"/>
          <p:nvPr/>
        </p:nvSpPr>
        <p:spPr>
          <a:xfrm>
            <a:off x="4819695" y="1631943"/>
            <a:ext cx="3365409" cy="646331"/>
          </a:xfrm>
          <a:prstGeom prst="rect">
            <a:avLst/>
          </a:prstGeom>
          <a:noFill/>
        </p:spPr>
        <p:txBody>
          <a:bodyPr wrap="square" rtlCol="0">
            <a:spAutoFit/>
          </a:bodyPr>
          <a:lstStyle/>
          <a:p>
            <a:pPr algn="ctr"/>
            <a:r>
              <a:rPr lang="en-US" sz="1800" cap="all" dirty="0">
                <a:solidFill>
                  <a:schemeClr val="accent2"/>
                </a:solidFill>
                <a:latin typeface="Century Gothic" panose="020B0502020202020204" pitchFamily="34" charset="0"/>
              </a:rPr>
              <a:t>Insert box</a:t>
            </a:r>
          </a:p>
          <a:p>
            <a:pPr algn="ctr"/>
            <a:r>
              <a:rPr lang="en-US" sz="1800" cap="all" dirty="0">
                <a:solidFill>
                  <a:schemeClr val="accent2"/>
                </a:solidFill>
                <a:latin typeface="Century Gothic" panose="020B0502020202020204" pitchFamily="34" charset="0"/>
              </a:rPr>
              <a:t>title</a:t>
            </a:r>
          </a:p>
        </p:txBody>
      </p:sp>
      <p:sp>
        <p:nvSpPr>
          <p:cNvPr id="28" name="TextBox 27">
            <a:extLst>
              <a:ext uri="{FF2B5EF4-FFF2-40B4-BE49-F238E27FC236}">
                <a16:creationId xmlns:a16="http://schemas.microsoft.com/office/drawing/2014/main" id="{09F3A851-1C6A-F74B-A74B-E3D916E9CE55}"/>
              </a:ext>
            </a:extLst>
          </p:cNvPr>
          <p:cNvSpPr txBox="1"/>
          <p:nvPr/>
        </p:nvSpPr>
        <p:spPr>
          <a:xfrm>
            <a:off x="8401528" y="1631943"/>
            <a:ext cx="3365409" cy="646331"/>
          </a:xfrm>
          <a:prstGeom prst="rect">
            <a:avLst/>
          </a:prstGeom>
          <a:noFill/>
        </p:spPr>
        <p:txBody>
          <a:bodyPr wrap="square" rtlCol="0">
            <a:spAutoFit/>
          </a:bodyPr>
          <a:lstStyle/>
          <a:p>
            <a:pPr algn="ctr"/>
            <a:r>
              <a:rPr lang="en-US" sz="1800" cap="all" dirty="0">
                <a:solidFill>
                  <a:schemeClr val="accent2"/>
                </a:solidFill>
                <a:latin typeface="Century Gothic" panose="020B0502020202020204" pitchFamily="34" charset="0"/>
              </a:rPr>
              <a:t>Insert box</a:t>
            </a:r>
          </a:p>
          <a:p>
            <a:pPr algn="ctr"/>
            <a:r>
              <a:rPr lang="en-US" sz="1800" cap="all" dirty="0">
                <a:solidFill>
                  <a:schemeClr val="accent2"/>
                </a:solidFill>
                <a:latin typeface="Century Gothic" panose="020B0502020202020204" pitchFamily="34" charset="0"/>
              </a:rPr>
              <a:t>title</a:t>
            </a:r>
          </a:p>
        </p:txBody>
      </p:sp>
      <p:sp>
        <p:nvSpPr>
          <p:cNvPr id="29" name="TextBox 28">
            <a:extLst>
              <a:ext uri="{FF2B5EF4-FFF2-40B4-BE49-F238E27FC236}">
                <a16:creationId xmlns:a16="http://schemas.microsoft.com/office/drawing/2014/main" id="{69BB6A19-5BDC-414D-B9CB-DC204FB5AA3C}"/>
              </a:ext>
            </a:extLst>
          </p:cNvPr>
          <p:cNvSpPr txBox="1"/>
          <p:nvPr/>
        </p:nvSpPr>
        <p:spPr>
          <a:xfrm>
            <a:off x="1251132" y="2291191"/>
            <a:ext cx="3365409" cy="1200329"/>
          </a:xfrm>
          <a:prstGeom prst="rect">
            <a:avLst/>
          </a:prstGeom>
          <a:noFill/>
        </p:spPr>
        <p:txBody>
          <a:bodyPr wrap="square" rtlCol="0">
            <a:spAutoFit/>
          </a:bodyPr>
          <a:lstStyle/>
          <a:p>
            <a:pPr algn="ctr">
              <a:spcBef>
                <a:spcPts val="600"/>
              </a:spcBef>
              <a:spcAft>
                <a:spcPts val="1200"/>
              </a:spcAft>
            </a:pPr>
            <a:r>
              <a:rPr lang="en-US" sz="1800" dirty="0">
                <a:solidFill>
                  <a:schemeClr val="bg1"/>
                </a:solidFill>
                <a:latin typeface="Century Gothic" panose="020B0502020202020204" pitchFamily="34" charset="0"/>
              </a:rPr>
              <a:t>Lorem ipsum dolor sit </a:t>
            </a:r>
            <a:r>
              <a:rPr lang="en-US" sz="1800" dirty="0" err="1">
                <a:solidFill>
                  <a:schemeClr val="bg1"/>
                </a:solidFill>
                <a:latin typeface="Century Gothic" panose="020B0502020202020204" pitchFamily="34" charset="0"/>
              </a:rPr>
              <a:t>amet</a:t>
            </a:r>
            <a:r>
              <a:rPr lang="en-US" sz="1800" dirty="0">
                <a:solidFill>
                  <a:schemeClr val="bg1"/>
                </a:solidFill>
                <a:latin typeface="Century Gothic" panose="020B0502020202020204" pitchFamily="34" charset="0"/>
              </a:rPr>
              <a:t>, </a:t>
            </a:r>
            <a:r>
              <a:rPr lang="en-US" sz="1800" dirty="0" err="1">
                <a:solidFill>
                  <a:schemeClr val="bg1"/>
                </a:solidFill>
                <a:latin typeface="Century Gothic" panose="020B0502020202020204" pitchFamily="34" charset="0"/>
              </a:rPr>
              <a:t>consectetur</a:t>
            </a:r>
            <a:r>
              <a:rPr lang="en-US" sz="1800" dirty="0">
                <a:solidFill>
                  <a:schemeClr val="bg1"/>
                </a:solidFill>
                <a:latin typeface="Century Gothic" panose="020B0502020202020204" pitchFamily="34" charset="0"/>
              </a:rPr>
              <a:t> </a:t>
            </a:r>
            <a:r>
              <a:rPr lang="en-US" sz="1800" dirty="0" err="1">
                <a:solidFill>
                  <a:schemeClr val="bg1"/>
                </a:solidFill>
                <a:latin typeface="Century Gothic" panose="020B0502020202020204" pitchFamily="34" charset="0"/>
              </a:rPr>
              <a:t>adipiscing</a:t>
            </a:r>
            <a:r>
              <a:rPr lang="en-US" sz="1800" dirty="0">
                <a:solidFill>
                  <a:schemeClr val="bg1"/>
                </a:solidFill>
                <a:latin typeface="Century Gothic" panose="020B0502020202020204" pitchFamily="34" charset="0"/>
              </a:rPr>
              <a:t> </a:t>
            </a:r>
            <a:r>
              <a:rPr lang="en-US" sz="1800" dirty="0" err="1">
                <a:solidFill>
                  <a:schemeClr val="bg1"/>
                </a:solidFill>
                <a:latin typeface="Century Gothic" panose="020B0502020202020204" pitchFamily="34" charset="0"/>
              </a:rPr>
              <a:t>elit</a:t>
            </a:r>
            <a:r>
              <a:rPr lang="en-US" sz="1800" dirty="0">
                <a:solidFill>
                  <a:schemeClr val="bg1"/>
                </a:solidFill>
                <a:latin typeface="Century Gothic" panose="020B0502020202020204" pitchFamily="34" charset="0"/>
              </a:rPr>
              <a:t>. Sed </a:t>
            </a:r>
            <a:r>
              <a:rPr lang="en-US" sz="1800" dirty="0" err="1">
                <a:solidFill>
                  <a:schemeClr val="bg1"/>
                </a:solidFill>
                <a:latin typeface="Century Gothic" panose="020B0502020202020204" pitchFamily="34" charset="0"/>
              </a:rPr>
              <a:t>rutrum</a:t>
            </a:r>
            <a:r>
              <a:rPr lang="en-US" sz="1800" dirty="0">
                <a:solidFill>
                  <a:schemeClr val="bg1"/>
                </a:solidFill>
                <a:latin typeface="Century Gothic" panose="020B0502020202020204" pitchFamily="34" charset="0"/>
              </a:rPr>
              <a:t> </a:t>
            </a:r>
            <a:r>
              <a:rPr lang="en-US" sz="1800" dirty="0" err="1">
                <a:solidFill>
                  <a:schemeClr val="bg1"/>
                </a:solidFill>
                <a:latin typeface="Century Gothic" panose="020B0502020202020204" pitchFamily="34" charset="0"/>
              </a:rPr>
              <a:t>elementum</a:t>
            </a:r>
            <a:r>
              <a:rPr lang="en-US" sz="1800" dirty="0">
                <a:solidFill>
                  <a:schemeClr val="bg1"/>
                </a:solidFill>
                <a:latin typeface="Century Gothic" panose="020B0502020202020204" pitchFamily="34" charset="0"/>
              </a:rPr>
              <a:t> </a:t>
            </a:r>
            <a:r>
              <a:rPr lang="en-US" sz="1800" dirty="0" err="1">
                <a:solidFill>
                  <a:schemeClr val="bg1"/>
                </a:solidFill>
                <a:latin typeface="Century Gothic" panose="020B0502020202020204" pitchFamily="34" charset="0"/>
              </a:rPr>
              <a:t>lacus</a:t>
            </a:r>
            <a:r>
              <a:rPr lang="en-US" sz="1800" dirty="0">
                <a:solidFill>
                  <a:schemeClr val="bg1"/>
                </a:solidFill>
                <a:latin typeface="Century Gothic" panose="020B0502020202020204" pitchFamily="34" charset="0"/>
              </a:rPr>
              <a:t>, </a:t>
            </a:r>
            <a:r>
              <a:rPr lang="en-US" sz="1800" dirty="0" err="1">
                <a:solidFill>
                  <a:schemeClr val="bg1"/>
                </a:solidFill>
                <a:latin typeface="Century Gothic" panose="020B0502020202020204" pitchFamily="34" charset="0"/>
              </a:rPr>
              <a:t>eget</a:t>
            </a:r>
            <a:r>
              <a:rPr lang="en-US" sz="1800" dirty="0">
                <a:solidFill>
                  <a:schemeClr val="bg1"/>
                </a:solidFill>
                <a:latin typeface="Century Gothic" panose="020B0502020202020204" pitchFamily="34" charset="0"/>
              </a:rPr>
              <a:t> </a:t>
            </a:r>
            <a:r>
              <a:rPr lang="en-US" sz="1800" dirty="0" err="1">
                <a:solidFill>
                  <a:schemeClr val="bg1"/>
                </a:solidFill>
                <a:latin typeface="Century Gothic" panose="020B0502020202020204" pitchFamily="34" charset="0"/>
              </a:rPr>
              <a:t>fringilla</a:t>
            </a:r>
            <a:r>
              <a:rPr lang="en-US" sz="1800" dirty="0">
                <a:solidFill>
                  <a:schemeClr val="bg1"/>
                </a:solidFill>
                <a:latin typeface="Century Gothic" panose="020B0502020202020204" pitchFamily="34" charset="0"/>
              </a:rPr>
              <a:t> </a:t>
            </a:r>
            <a:r>
              <a:rPr lang="en-US" sz="1800" dirty="0" err="1">
                <a:solidFill>
                  <a:schemeClr val="bg1"/>
                </a:solidFill>
                <a:latin typeface="Century Gothic" panose="020B0502020202020204" pitchFamily="34" charset="0"/>
              </a:rPr>
              <a:t>elit</a:t>
            </a:r>
            <a:r>
              <a:rPr lang="en-US" sz="1800" dirty="0">
                <a:solidFill>
                  <a:schemeClr val="bg1"/>
                </a:solidFill>
                <a:latin typeface="Century Gothic" panose="020B0502020202020204" pitchFamily="34" charset="0"/>
              </a:rPr>
              <a:t>.</a:t>
            </a:r>
          </a:p>
        </p:txBody>
      </p:sp>
      <p:sp>
        <p:nvSpPr>
          <p:cNvPr id="30" name="TextBox 29">
            <a:extLst>
              <a:ext uri="{FF2B5EF4-FFF2-40B4-BE49-F238E27FC236}">
                <a16:creationId xmlns:a16="http://schemas.microsoft.com/office/drawing/2014/main" id="{330F162C-67C3-F04D-A3AD-C7D0ABAC20F1}"/>
              </a:ext>
            </a:extLst>
          </p:cNvPr>
          <p:cNvSpPr txBox="1"/>
          <p:nvPr/>
        </p:nvSpPr>
        <p:spPr>
          <a:xfrm>
            <a:off x="4813062" y="2291191"/>
            <a:ext cx="3365408" cy="1200329"/>
          </a:xfrm>
          <a:prstGeom prst="rect">
            <a:avLst/>
          </a:prstGeom>
          <a:noFill/>
        </p:spPr>
        <p:txBody>
          <a:bodyPr wrap="square" rtlCol="0">
            <a:spAutoFit/>
          </a:bodyPr>
          <a:lstStyle/>
          <a:p>
            <a:pPr algn="ctr">
              <a:spcBef>
                <a:spcPts val="600"/>
              </a:spcBef>
              <a:spcAft>
                <a:spcPts val="1200"/>
              </a:spcAft>
            </a:pPr>
            <a:r>
              <a:rPr lang="en-US" sz="1800" dirty="0">
                <a:solidFill>
                  <a:schemeClr val="bg1"/>
                </a:solidFill>
                <a:latin typeface="Century Gothic" panose="020B0502020202020204" pitchFamily="34" charset="0"/>
              </a:rPr>
              <a:t>Lorem ipsum dolor sit </a:t>
            </a:r>
            <a:r>
              <a:rPr lang="en-US" sz="1800" dirty="0" err="1">
                <a:solidFill>
                  <a:schemeClr val="bg1"/>
                </a:solidFill>
                <a:latin typeface="Century Gothic" panose="020B0502020202020204" pitchFamily="34" charset="0"/>
              </a:rPr>
              <a:t>amet</a:t>
            </a:r>
            <a:r>
              <a:rPr lang="en-US" sz="1800" dirty="0">
                <a:solidFill>
                  <a:schemeClr val="bg1"/>
                </a:solidFill>
                <a:latin typeface="Century Gothic" panose="020B0502020202020204" pitchFamily="34" charset="0"/>
              </a:rPr>
              <a:t>, </a:t>
            </a:r>
            <a:r>
              <a:rPr lang="en-US" sz="1800" dirty="0" err="1">
                <a:solidFill>
                  <a:schemeClr val="bg1"/>
                </a:solidFill>
                <a:latin typeface="Century Gothic" panose="020B0502020202020204" pitchFamily="34" charset="0"/>
              </a:rPr>
              <a:t>consectetur</a:t>
            </a:r>
            <a:r>
              <a:rPr lang="en-US" sz="1800" dirty="0">
                <a:solidFill>
                  <a:schemeClr val="bg1"/>
                </a:solidFill>
                <a:latin typeface="Century Gothic" panose="020B0502020202020204" pitchFamily="34" charset="0"/>
              </a:rPr>
              <a:t> </a:t>
            </a:r>
            <a:r>
              <a:rPr lang="en-US" sz="1800" dirty="0" err="1">
                <a:solidFill>
                  <a:schemeClr val="bg1"/>
                </a:solidFill>
                <a:latin typeface="Century Gothic" panose="020B0502020202020204" pitchFamily="34" charset="0"/>
              </a:rPr>
              <a:t>adipiscing</a:t>
            </a:r>
            <a:r>
              <a:rPr lang="en-US" sz="1800" dirty="0">
                <a:solidFill>
                  <a:schemeClr val="bg1"/>
                </a:solidFill>
                <a:latin typeface="Century Gothic" panose="020B0502020202020204" pitchFamily="34" charset="0"/>
              </a:rPr>
              <a:t> </a:t>
            </a:r>
            <a:r>
              <a:rPr lang="en-US" sz="1800" dirty="0" err="1">
                <a:solidFill>
                  <a:schemeClr val="bg1"/>
                </a:solidFill>
                <a:latin typeface="Century Gothic" panose="020B0502020202020204" pitchFamily="34" charset="0"/>
              </a:rPr>
              <a:t>elit</a:t>
            </a:r>
            <a:r>
              <a:rPr lang="en-US" sz="1800" dirty="0">
                <a:solidFill>
                  <a:schemeClr val="bg1"/>
                </a:solidFill>
                <a:latin typeface="Century Gothic" panose="020B0502020202020204" pitchFamily="34" charset="0"/>
              </a:rPr>
              <a:t>. Sed </a:t>
            </a:r>
            <a:r>
              <a:rPr lang="en-US" sz="1800" dirty="0" err="1">
                <a:solidFill>
                  <a:schemeClr val="bg1"/>
                </a:solidFill>
                <a:latin typeface="Century Gothic" panose="020B0502020202020204" pitchFamily="34" charset="0"/>
              </a:rPr>
              <a:t>rutrum</a:t>
            </a:r>
            <a:r>
              <a:rPr lang="en-US" sz="1800" dirty="0">
                <a:solidFill>
                  <a:schemeClr val="bg1"/>
                </a:solidFill>
                <a:latin typeface="Century Gothic" panose="020B0502020202020204" pitchFamily="34" charset="0"/>
              </a:rPr>
              <a:t> </a:t>
            </a:r>
            <a:r>
              <a:rPr lang="en-US" sz="1800" dirty="0" err="1">
                <a:solidFill>
                  <a:schemeClr val="bg1"/>
                </a:solidFill>
                <a:latin typeface="Century Gothic" panose="020B0502020202020204" pitchFamily="34" charset="0"/>
              </a:rPr>
              <a:t>elementum</a:t>
            </a:r>
            <a:r>
              <a:rPr lang="en-US" sz="1800" dirty="0">
                <a:solidFill>
                  <a:schemeClr val="bg1"/>
                </a:solidFill>
                <a:latin typeface="Century Gothic" panose="020B0502020202020204" pitchFamily="34" charset="0"/>
              </a:rPr>
              <a:t> </a:t>
            </a:r>
            <a:r>
              <a:rPr lang="en-US" sz="1800" dirty="0" err="1">
                <a:solidFill>
                  <a:schemeClr val="bg1"/>
                </a:solidFill>
                <a:latin typeface="Century Gothic" panose="020B0502020202020204" pitchFamily="34" charset="0"/>
              </a:rPr>
              <a:t>lacus</a:t>
            </a:r>
            <a:r>
              <a:rPr lang="en-US" sz="1800" dirty="0">
                <a:solidFill>
                  <a:schemeClr val="bg1"/>
                </a:solidFill>
                <a:latin typeface="Century Gothic" panose="020B0502020202020204" pitchFamily="34" charset="0"/>
              </a:rPr>
              <a:t>, </a:t>
            </a:r>
            <a:r>
              <a:rPr lang="en-US" sz="1800" dirty="0" err="1">
                <a:solidFill>
                  <a:schemeClr val="bg1"/>
                </a:solidFill>
                <a:latin typeface="Century Gothic" panose="020B0502020202020204" pitchFamily="34" charset="0"/>
              </a:rPr>
              <a:t>eget</a:t>
            </a:r>
            <a:r>
              <a:rPr lang="en-US" sz="1800" dirty="0">
                <a:solidFill>
                  <a:schemeClr val="bg1"/>
                </a:solidFill>
                <a:latin typeface="Century Gothic" panose="020B0502020202020204" pitchFamily="34" charset="0"/>
              </a:rPr>
              <a:t> </a:t>
            </a:r>
            <a:r>
              <a:rPr lang="en-US" sz="1800" dirty="0" err="1">
                <a:solidFill>
                  <a:schemeClr val="bg1"/>
                </a:solidFill>
                <a:latin typeface="Century Gothic" panose="020B0502020202020204" pitchFamily="34" charset="0"/>
              </a:rPr>
              <a:t>fringilla</a:t>
            </a:r>
            <a:r>
              <a:rPr lang="en-US" sz="1800" dirty="0">
                <a:solidFill>
                  <a:schemeClr val="bg1"/>
                </a:solidFill>
                <a:latin typeface="Century Gothic" panose="020B0502020202020204" pitchFamily="34" charset="0"/>
              </a:rPr>
              <a:t> </a:t>
            </a:r>
            <a:r>
              <a:rPr lang="en-US" sz="1800" dirty="0" err="1">
                <a:solidFill>
                  <a:schemeClr val="bg1"/>
                </a:solidFill>
                <a:latin typeface="Century Gothic" panose="020B0502020202020204" pitchFamily="34" charset="0"/>
              </a:rPr>
              <a:t>elit</a:t>
            </a:r>
            <a:r>
              <a:rPr lang="en-US" sz="1800" dirty="0">
                <a:solidFill>
                  <a:schemeClr val="bg1"/>
                </a:solidFill>
                <a:latin typeface="Century Gothic" panose="020B0502020202020204" pitchFamily="34" charset="0"/>
              </a:rPr>
              <a:t>.</a:t>
            </a:r>
          </a:p>
        </p:txBody>
      </p:sp>
      <p:sp>
        <p:nvSpPr>
          <p:cNvPr id="31" name="TextBox 30">
            <a:extLst>
              <a:ext uri="{FF2B5EF4-FFF2-40B4-BE49-F238E27FC236}">
                <a16:creationId xmlns:a16="http://schemas.microsoft.com/office/drawing/2014/main" id="{CD09C905-3980-774A-A1B8-08EA9929BB27}"/>
              </a:ext>
            </a:extLst>
          </p:cNvPr>
          <p:cNvSpPr txBox="1"/>
          <p:nvPr/>
        </p:nvSpPr>
        <p:spPr>
          <a:xfrm>
            <a:off x="8374990" y="2291191"/>
            <a:ext cx="3378678" cy="1200329"/>
          </a:xfrm>
          <a:prstGeom prst="rect">
            <a:avLst/>
          </a:prstGeom>
          <a:noFill/>
        </p:spPr>
        <p:txBody>
          <a:bodyPr wrap="square" rtlCol="0">
            <a:spAutoFit/>
          </a:bodyPr>
          <a:lstStyle/>
          <a:p>
            <a:pPr algn="ctr">
              <a:spcBef>
                <a:spcPts val="600"/>
              </a:spcBef>
              <a:spcAft>
                <a:spcPts val="1200"/>
              </a:spcAft>
            </a:pPr>
            <a:r>
              <a:rPr lang="en-US" sz="1800" dirty="0">
                <a:solidFill>
                  <a:schemeClr val="bg1"/>
                </a:solidFill>
                <a:latin typeface="Century Gothic" panose="020B0502020202020204" pitchFamily="34" charset="0"/>
              </a:rPr>
              <a:t>Lorem ipsum dolor sit </a:t>
            </a:r>
            <a:r>
              <a:rPr lang="en-US" sz="1800" dirty="0" err="1">
                <a:solidFill>
                  <a:schemeClr val="bg1"/>
                </a:solidFill>
                <a:latin typeface="Century Gothic" panose="020B0502020202020204" pitchFamily="34" charset="0"/>
              </a:rPr>
              <a:t>amet</a:t>
            </a:r>
            <a:r>
              <a:rPr lang="en-US" sz="1800" dirty="0">
                <a:solidFill>
                  <a:schemeClr val="bg1"/>
                </a:solidFill>
                <a:latin typeface="Century Gothic" panose="020B0502020202020204" pitchFamily="34" charset="0"/>
              </a:rPr>
              <a:t>, </a:t>
            </a:r>
            <a:r>
              <a:rPr lang="en-US" sz="1800" dirty="0" err="1">
                <a:solidFill>
                  <a:schemeClr val="bg1"/>
                </a:solidFill>
                <a:latin typeface="Century Gothic" panose="020B0502020202020204" pitchFamily="34" charset="0"/>
              </a:rPr>
              <a:t>consectetur</a:t>
            </a:r>
            <a:r>
              <a:rPr lang="en-US" sz="1800" dirty="0">
                <a:solidFill>
                  <a:schemeClr val="bg1"/>
                </a:solidFill>
                <a:latin typeface="Century Gothic" panose="020B0502020202020204" pitchFamily="34" charset="0"/>
              </a:rPr>
              <a:t> </a:t>
            </a:r>
            <a:r>
              <a:rPr lang="en-US" sz="1800" dirty="0" err="1">
                <a:solidFill>
                  <a:schemeClr val="bg1"/>
                </a:solidFill>
                <a:latin typeface="Century Gothic" panose="020B0502020202020204" pitchFamily="34" charset="0"/>
              </a:rPr>
              <a:t>adipiscing</a:t>
            </a:r>
            <a:r>
              <a:rPr lang="en-US" sz="1800" dirty="0">
                <a:solidFill>
                  <a:schemeClr val="bg1"/>
                </a:solidFill>
                <a:latin typeface="Century Gothic" panose="020B0502020202020204" pitchFamily="34" charset="0"/>
              </a:rPr>
              <a:t> </a:t>
            </a:r>
            <a:r>
              <a:rPr lang="en-US" sz="1800" dirty="0" err="1">
                <a:solidFill>
                  <a:schemeClr val="bg1"/>
                </a:solidFill>
                <a:latin typeface="Century Gothic" panose="020B0502020202020204" pitchFamily="34" charset="0"/>
              </a:rPr>
              <a:t>elit</a:t>
            </a:r>
            <a:r>
              <a:rPr lang="en-US" sz="1800" dirty="0">
                <a:solidFill>
                  <a:schemeClr val="bg1"/>
                </a:solidFill>
                <a:latin typeface="Century Gothic" panose="020B0502020202020204" pitchFamily="34" charset="0"/>
              </a:rPr>
              <a:t>. Sed </a:t>
            </a:r>
            <a:r>
              <a:rPr lang="en-US" sz="1800" dirty="0" err="1">
                <a:solidFill>
                  <a:schemeClr val="bg1"/>
                </a:solidFill>
                <a:latin typeface="Century Gothic" panose="020B0502020202020204" pitchFamily="34" charset="0"/>
              </a:rPr>
              <a:t>rutrum</a:t>
            </a:r>
            <a:r>
              <a:rPr lang="en-US" sz="1800" dirty="0">
                <a:solidFill>
                  <a:schemeClr val="bg1"/>
                </a:solidFill>
                <a:latin typeface="Century Gothic" panose="020B0502020202020204" pitchFamily="34" charset="0"/>
              </a:rPr>
              <a:t> </a:t>
            </a:r>
            <a:r>
              <a:rPr lang="en-US" sz="1800" dirty="0" err="1">
                <a:solidFill>
                  <a:schemeClr val="bg1"/>
                </a:solidFill>
                <a:latin typeface="Century Gothic" panose="020B0502020202020204" pitchFamily="34" charset="0"/>
              </a:rPr>
              <a:t>elementum</a:t>
            </a:r>
            <a:r>
              <a:rPr lang="en-US" sz="1800" dirty="0">
                <a:solidFill>
                  <a:schemeClr val="bg1"/>
                </a:solidFill>
                <a:latin typeface="Century Gothic" panose="020B0502020202020204" pitchFamily="34" charset="0"/>
              </a:rPr>
              <a:t> </a:t>
            </a:r>
            <a:r>
              <a:rPr lang="en-US" sz="1800" dirty="0" err="1">
                <a:solidFill>
                  <a:schemeClr val="bg1"/>
                </a:solidFill>
                <a:latin typeface="Century Gothic" panose="020B0502020202020204" pitchFamily="34" charset="0"/>
              </a:rPr>
              <a:t>lacus</a:t>
            </a:r>
            <a:r>
              <a:rPr lang="en-US" sz="1800" dirty="0">
                <a:solidFill>
                  <a:schemeClr val="bg1"/>
                </a:solidFill>
                <a:latin typeface="Century Gothic" panose="020B0502020202020204" pitchFamily="34" charset="0"/>
              </a:rPr>
              <a:t>, </a:t>
            </a:r>
            <a:r>
              <a:rPr lang="en-US" sz="1800" dirty="0" err="1">
                <a:solidFill>
                  <a:schemeClr val="bg1"/>
                </a:solidFill>
                <a:latin typeface="Century Gothic" panose="020B0502020202020204" pitchFamily="34" charset="0"/>
              </a:rPr>
              <a:t>eget</a:t>
            </a:r>
            <a:r>
              <a:rPr lang="en-US" sz="1800" dirty="0">
                <a:solidFill>
                  <a:schemeClr val="bg1"/>
                </a:solidFill>
                <a:latin typeface="Century Gothic" panose="020B0502020202020204" pitchFamily="34" charset="0"/>
              </a:rPr>
              <a:t> </a:t>
            </a:r>
            <a:r>
              <a:rPr lang="en-US" sz="1800" dirty="0" err="1">
                <a:solidFill>
                  <a:schemeClr val="bg1"/>
                </a:solidFill>
                <a:latin typeface="Century Gothic" panose="020B0502020202020204" pitchFamily="34" charset="0"/>
              </a:rPr>
              <a:t>fringilla</a:t>
            </a:r>
            <a:r>
              <a:rPr lang="en-US" sz="1800" dirty="0">
                <a:solidFill>
                  <a:schemeClr val="bg1"/>
                </a:solidFill>
                <a:latin typeface="Century Gothic" panose="020B0502020202020204" pitchFamily="34" charset="0"/>
              </a:rPr>
              <a:t> </a:t>
            </a:r>
            <a:r>
              <a:rPr lang="en-US" sz="1800" dirty="0" err="1">
                <a:solidFill>
                  <a:schemeClr val="bg1"/>
                </a:solidFill>
                <a:latin typeface="Century Gothic" panose="020B0502020202020204" pitchFamily="34" charset="0"/>
              </a:rPr>
              <a:t>elit</a:t>
            </a:r>
            <a:r>
              <a:rPr lang="en-US" sz="1800" dirty="0">
                <a:solidFill>
                  <a:schemeClr val="bg1"/>
                </a:solidFill>
                <a:latin typeface="Century Gothic" panose="020B0502020202020204" pitchFamily="34" charset="0"/>
              </a:rPr>
              <a:t>.</a:t>
            </a:r>
          </a:p>
        </p:txBody>
      </p:sp>
      <p:sp>
        <p:nvSpPr>
          <p:cNvPr id="32" name="TextBox 31">
            <a:extLst>
              <a:ext uri="{FF2B5EF4-FFF2-40B4-BE49-F238E27FC236}">
                <a16:creationId xmlns:a16="http://schemas.microsoft.com/office/drawing/2014/main" id="{B6294D81-B88E-0340-8B8A-28920A633DFD}"/>
              </a:ext>
            </a:extLst>
          </p:cNvPr>
          <p:cNvSpPr txBox="1"/>
          <p:nvPr/>
        </p:nvSpPr>
        <p:spPr>
          <a:xfrm>
            <a:off x="6618745" y="4282216"/>
            <a:ext cx="3365409" cy="646331"/>
          </a:xfrm>
          <a:prstGeom prst="rect">
            <a:avLst/>
          </a:prstGeom>
          <a:noFill/>
        </p:spPr>
        <p:txBody>
          <a:bodyPr wrap="square" rtlCol="0">
            <a:spAutoFit/>
          </a:bodyPr>
          <a:lstStyle/>
          <a:p>
            <a:pPr algn="ctr"/>
            <a:r>
              <a:rPr lang="en-US" sz="1800" cap="all" dirty="0">
                <a:solidFill>
                  <a:schemeClr val="accent2"/>
                </a:solidFill>
                <a:latin typeface="Century Gothic" panose="020B0502020202020204" pitchFamily="34" charset="0"/>
              </a:rPr>
              <a:t>Insert box</a:t>
            </a:r>
          </a:p>
          <a:p>
            <a:pPr algn="ctr"/>
            <a:r>
              <a:rPr lang="en-US" sz="1800" cap="all" dirty="0">
                <a:solidFill>
                  <a:schemeClr val="accent2"/>
                </a:solidFill>
                <a:latin typeface="Century Gothic" panose="020B0502020202020204" pitchFamily="34" charset="0"/>
              </a:rPr>
              <a:t>title</a:t>
            </a:r>
          </a:p>
        </p:txBody>
      </p:sp>
      <p:sp>
        <p:nvSpPr>
          <p:cNvPr id="33" name="TextBox 32">
            <a:extLst>
              <a:ext uri="{FF2B5EF4-FFF2-40B4-BE49-F238E27FC236}">
                <a16:creationId xmlns:a16="http://schemas.microsoft.com/office/drawing/2014/main" id="{8BF625C0-4B84-4746-91F7-5D9A670786D4}"/>
              </a:ext>
            </a:extLst>
          </p:cNvPr>
          <p:cNvSpPr txBox="1"/>
          <p:nvPr/>
        </p:nvSpPr>
        <p:spPr>
          <a:xfrm>
            <a:off x="6591610" y="4952615"/>
            <a:ext cx="3392544" cy="1200329"/>
          </a:xfrm>
          <a:prstGeom prst="rect">
            <a:avLst/>
          </a:prstGeom>
          <a:noFill/>
        </p:spPr>
        <p:txBody>
          <a:bodyPr wrap="square" rtlCol="0">
            <a:spAutoFit/>
          </a:bodyPr>
          <a:lstStyle/>
          <a:p>
            <a:pPr algn="ctr">
              <a:spcBef>
                <a:spcPts val="600"/>
              </a:spcBef>
              <a:spcAft>
                <a:spcPts val="1200"/>
              </a:spcAft>
            </a:pPr>
            <a:r>
              <a:rPr lang="en-US" sz="1800" dirty="0">
                <a:solidFill>
                  <a:schemeClr val="bg1"/>
                </a:solidFill>
                <a:latin typeface="Century Gothic" panose="020B0502020202020204" pitchFamily="34" charset="0"/>
              </a:rPr>
              <a:t>Lorem ipsum dolor sit </a:t>
            </a:r>
            <a:r>
              <a:rPr lang="en-US" sz="1800" dirty="0" err="1">
                <a:solidFill>
                  <a:schemeClr val="bg1"/>
                </a:solidFill>
                <a:latin typeface="Century Gothic" panose="020B0502020202020204" pitchFamily="34" charset="0"/>
              </a:rPr>
              <a:t>amet</a:t>
            </a:r>
            <a:r>
              <a:rPr lang="en-US" sz="1800" dirty="0">
                <a:solidFill>
                  <a:schemeClr val="bg1"/>
                </a:solidFill>
                <a:latin typeface="Century Gothic" panose="020B0502020202020204" pitchFamily="34" charset="0"/>
              </a:rPr>
              <a:t>, </a:t>
            </a:r>
            <a:r>
              <a:rPr lang="en-US" sz="1800" dirty="0" err="1">
                <a:solidFill>
                  <a:schemeClr val="bg1"/>
                </a:solidFill>
                <a:latin typeface="Century Gothic" panose="020B0502020202020204" pitchFamily="34" charset="0"/>
              </a:rPr>
              <a:t>consectetur</a:t>
            </a:r>
            <a:r>
              <a:rPr lang="en-US" sz="1800" dirty="0">
                <a:solidFill>
                  <a:schemeClr val="bg1"/>
                </a:solidFill>
                <a:latin typeface="Century Gothic" panose="020B0502020202020204" pitchFamily="34" charset="0"/>
              </a:rPr>
              <a:t> </a:t>
            </a:r>
            <a:r>
              <a:rPr lang="en-US" sz="1800" dirty="0" err="1">
                <a:solidFill>
                  <a:schemeClr val="bg1"/>
                </a:solidFill>
                <a:latin typeface="Century Gothic" panose="020B0502020202020204" pitchFamily="34" charset="0"/>
              </a:rPr>
              <a:t>adipiscing</a:t>
            </a:r>
            <a:r>
              <a:rPr lang="en-US" sz="1800" dirty="0">
                <a:solidFill>
                  <a:schemeClr val="bg1"/>
                </a:solidFill>
                <a:latin typeface="Century Gothic" panose="020B0502020202020204" pitchFamily="34" charset="0"/>
              </a:rPr>
              <a:t> </a:t>
            </a:r>
            <a:r>
              <a:rPr lang="en-US" sz="1800" dirty="0" err="1">
                <a:solidFill>
                  <a:schemeClr val="bg1"/>
                </a:solidFill>
                <a:latin typeface="Century Gothic" panose="020B0502020202020204" pitchFamily="34" charset="0"/>
              </a:rPr>
              <a:t>elit</a:t>
            </a:r>
            <a:r>
              <a:rPr lang="en-US" sz="1800" dirty="0">
                <a:solidFill>
                  <a:schemeClr val="bg1"/>
                </a:solidFill>
                <a:latin typeface="Century Gothic" panose="020B0502020202020204" pitchFamily="34" charset="0"/>
              </a:rPr>
              <a:t>. Sed </a:t>
            </a:r>
            <a:r>
              <a:rPr lang="en-US" sz="1800" dirty="0" err="1">
                <a:solidFill>
                  <a:schemeClr val="bg1"/>
                </a:solidFill>
                <a:latin typeface="Century Gothic" panose="020B0502020202020204" pitchFamily="34" charset="0"/>
              </a:rPr>
              <a:t>rutrum</a:t>
            </a:r>
            <a:r>
              <a:rPr lang="en-US" sz="1800" dirty="0">
                <a:solidFill>
                  <a:schemeClr val="bg1"/>
                </a:solidFill>
                <a:latin typeface="Century Gothic" panose="020B0502020202020204" pitchFamily="34" charset="0"/>
              </a:rPr>
              <a:t> </a:t>
            </a:r>
            <a:r>
              <a:rPr lang="en-US" sz="1800" dirty="0" err="1">
                <a:solidFill>
                  <a:schemeClr val="bg1"/>
                </a:solidFill>
                <a:latin typeface="Century Gothic" panose="020B0502020202020204" pitchFamily="34" charset="0"/>
              </a:rPr>
              <a:t>elementum</a:t>
            </a:r>
            <a:r>
              <a:rPr lang="en-US" sz="1800" dirty="0">
                <a:solidFill>
                  <a:schemeClr val="bg1"/>
                </a:solidFill>
                <a:latin typeface="Century Gothic" panose="020B0502020202020204" pitchFamily="34" charset="0"/>
              </a:rPr>
              <a:t> </a:t>
            </a:r>
            <a:r>
              <a:rPr lang="en-US" sz="1800" dirty="0" err="1">
                <a:solidFill>
                  <a:schemeClr val="bg1"/>
                </a:solidFill>
                <a:latin typeface="Century Gothic" panose="020B0502020202020204" pitchFamily="34" charset="0"/>
              </a:rPr>
              <a:t>lacus</a:t>
            </a:r>
            <a:r>
              <a:rPr lang="en-US" sz="1800" dirty="0">
                <a:solidFill>
                  <a:schemeClr val="bg1"/>
                </a:solidFill>
                <a:latin typeface="Century Gothic" panose="020B0502020202020204" pitchFamily="34" charset="0"/>
              </a:rPr>
              <a:t>, </a:t>
            </a:r>
            <a:r>
              <a:rPr lang="en-US" sz="1800" dirty="0" err="1">
                <a:solidFill>
                  <a:schemeClr val="bg1"/>
                </a:solidFill>
                <a:latin typeface="Century Gothic" panose="020B0502020202020204" pitchFamily="34" charset="0"/>
              </a:rPr>
              <a:t>eget</a:t>
            </a:r>
            <a:r>
              <a:rPr lang="en-US" sz="1800" dirty="0">
                <a:solidFill>
                  <a:schemeClr val="bg1"/>
                </a:solidFill>
                <a:latin typeface="Century Gothic" panose="020B0502020202020204" pitchFamily="34" charset="0"/>
              </a:rPr>
              <a:t> </a:t>
            </a:r>
            <a:r>
              <a:rPr lang="en-US" sz="1800" dirty="0" err="1">
                <a:solidFill>
                  <a:schemeClr val="bg1"/>
                </a:solidFill>
                <a:latin typeface="Century Gothic" panose="020B0502020202020204" pitchFamily="34" charset="0"/>
              </a:rPr>
              <a:t>fringilla</a:t>
            </a:r>
            <a:r>
              <a:rPr lang="en-US" sz="1800" dirty="0">
                <a:solidFill>
                  <a:schemeClr val="bg1"/>
                </a:solidFill>
                <a:latin typeface="Century Gothic" panose="020B0502020202020204" pitchFamily="34" charset="0"/>
              </a:rPr>
              <a:t> </a:t>
            </a:r>
            <a:r>
              <a:rPr lang="en-US" sz="1800" dirty="0" err="1">
                <a:solidFill>
                  <a:schemeClr val="bg1"/>
                </a:solidFill>
                <a:latin typeface="Century Gothic" panose="020B0502020202020204" pitchFamily="34" charset="0"/>
              </a:rPr>
              <a:t>elit</a:t>
            </a:r>
            <a:r>
              <a:rPr lang="en-US" sz="1800" dirty="0">
                <a:solidFill>
                  <a:schemeClr val="bg1"/>
                </a:solidFill>
                <a:latin typeface="Century Gothic" panose="020B0502020202020204" pitchFamily="34" charset="0"/>
              </a:rPr>
              <a:t>.</a:t>
            </a:r>
          </a:p>
        </p:txBody>
      </p:sp>
      <p:sp>
        <p:nvSpPr>
          <p:cNvPr id="34" name="TextBox 33">
            <a:extLst>
              <a:ext uri="{FF2B5EF4-FFF2-40B4-BE49-F238E27FC236}">
                <a16:creationId xmlns:a16="http://schemas.microsoft.com/office/drawing/2014/main" id="{B34D9AAB-CE79-6044-AB42-353A2F2650B5}"/>
              </a:ext>
            </a:extLst>
          </p:cNvPr>
          <p:cNvSpPr txBox="1"/>
          <p:nvPr/>
        </p:nvSpPr>
        <p:spPr>
          <a:xfrm>
            <a:off x="3043547" y="4282216"/>
            <a:ext cx="3365409" cy="646331"/>
          </a:xfrm>
          <a:prstGeom prst="rect">
            <a:avLst/>
          </a:prstGeom>
          <a:noFill/>
        </p:spPr>
        <p:txBody>
          <a:bodyPr wrap="square" rtlCol="0">
            <a:spAutoFit/>
          </a:bodyPr>
          <a:lstStyle/>
          <a:p>
            <a:pPr algn="ctr"/>
            <a:r>
              <a:rPr lang="en-US" sz="1800" cap="all" dirty="0">
                <a:solidFill>
                  <a:schemeClr val="accent2"/>
                </a:solidFill>
                <a:latin typeface="Century Gothic" panose="020B0502020202020204" pitchFamily="34" charset="0"/>
              </a:rPr>
              <a:t>Insert box</a:t>
            </a:r>
          </a:p>
          <a:p>
            <a:pPr algn="ctr"/>
            <a:r>
              <a:rPr lang="en-US" sz="1800" cap="all" dirty="0">
                <a:solidFill>
                  <a:schemeClr val="accent2"/>
                </a:solidFill>
                <a:latin typeface="Century Gothic" panose="020B0502020202020204" pitchFamily="34" charset="0"/>
              </a:rPr>
              <a:t>title</a:t>
            </a:r>
          </a:p>
        </p:txBody>
      </p:sp>
      <p:sp>
        <p:nvSpPr>
          <p:cNvPr id="35" name="TextBox 34">
            <a:extLst>
              <a:ext uri="{FF2B5EF4-FFF2-40B4-BE49-F238E27FC236}">
                <a16:creationId xmlns:a16="http://schemas.microsoft.com/office/drawing/2014/main" id="{85A290F1-EC8B-024F-B2DB-E16FF68195FB}"/>
              </a:ext>
            </a:extLst>
          </p:cNvPr>
          <p:cNvSpPr txBox="1"/>
          <p:nvPr/>
        </p:nvSpPr>
        <p:spPr>
          <a:xfrm>
            <a:off x="3034514" y="4952615"/>
            <a:ext cx="3365409" cy="1200329"/>
          </a:xfrm>
          <a:prstGeom prst="rect">
            <a:avLst/>
          </a:prstGeom>
          <a:noFill/>
        </p:spPr>
        <p:txBody>
          <a:bodyPr wrap="square" rtlCol="0">
            <a:spAutoFit/>
          </a:bodyPr>
          <a:lstStyle/>
          <a:p>
            <a:pPr algn="ctr">
              <a:spcBef>
                <a:spcPts val="600"/>
              </a:spcBef>
              <a:spcAft>
                <a:spcPts val="1200"/>
              </a:spcAft>
            </a:pPr>
            <a:r>
              <a:rPr lang="en-US" sz="1800" dirty="0">
                <a:solidFill>
                  <a:schemeClr val="bg1"/>
                </a:solidFill>
                <a:latin typeface="Century Gothic" panose="020B0502020202020204" pitchFamily="34" charset="0"/>
              </a:rPr>
              <a:t>Lorem ipsum dolor sit </a:t>
            </a:r>
            <a:r>
              <a:rPr lang="en-US" sz="1800" dirty="0" err="1">
                <a:solidFill>
                  <a:schemeClr val="bg1"/>
                </a:solidFill>
                <a:latin typeface="Century Gothic" panose="020B0502020202020204" pitchFamily="34" charset="0"/>
              </a:rPr>
              <a:t>amet</a:t>
            </a:r>
            <a:r>
              <a:rPr lang="en-US" sz="1800" dirty="0">
                <a:solidFill>
                  <a:schemeClr val="bg1"/>
                </a:solidFill>
                <a:latin typeface="Century Gothic" panose="020B0502020202020204" pitchFamily="34" charset="0"/>
              </a:rPr>
              <a:t>, </a:t>
            </a:r>
            <a:r>
              <a:rPr lang="en-US" sz="1800" dirty="0" err="1">
                <a:solidFill>
                  <a:schemeClr val="bg1"/>
                </a:solidFill>
                <a:latin typeface="Century Gothic" panose="020B0502020202020204" pitchFamily="34" charset="0"/>
              </a:rPr>
              <a:t>consectetur</a:t>
            </a:r>
            <a:r>
              <a:rPr lang="en-US" sz="1800" dirty="0">
                <a:solidFill>
                  <a:schemeClr val="bg1"/>
                </a:solidFill>
                <a:latin typeface="Century Gothic" panose="020B0502020202020204" pitchFamily="34" charset="0"/>
              </a:rPr>
              <a:t> </a:t>
            </a:r>
            <a:r>
              <a:rPr lang="en-US" sz="1800" dirty="0" err="1">
                <a:solidFill>
                  <a:schemeClr val="bg1"/>
                </a:solidFill>
                <a:latin typeface="Century Gothic" panose="020B0502020202020204" pitchFamily="34" charset="0"/>
              </a:rPr>
              <a:t>adipiscing</a:t>
            </a:r>
            <a:r>
              <a:rPr lang="en-US" sz="1800" dirty="0">
                <a:solidFill>
                  <a:schemeClr val="bg1"/>
                </a:solidFill>
                <a:latin typeface="Century Gothic" panose="020B0502020202020204" pitchFamily="34" charset="0"/>
              </a:rPr>
              <a:t> </a:t>
            </a:r>
            <a:r>
              <a:rPr lang="en-US" sz="1800" dirty="0" err="1">
                <a:solidFill>
                  <a:schemeClr val="bg1"/>
                </a:solidFill>
                <a:latin typeface="Century Gothic" panose="020B0502020202020204" pitchFamily="34" charset="0"/>
              </a:rPr>
              <a:t>elit</a:t>
            </a:r>
            <a:r>
              <a:rPr lang="en-US" sz="1800" dirty="0">
                <a:solidFill>
                  <a:schemeClr val="bg1"/>
                </a:solidFill>
                <a:latin typeface="Century Gothic" panose="020B0502020202020204" pitchFamily="34" charset="0"/>
              </a:rPr>
              <a:t>. Sed </a:t>
            </a:r>
            <a:r>
              <a:rPr lang="en-US" sz="1800" dirty="0" err="1">
                <a:solidFill>
                  <a:schemeClr val="bg1"/>
                </a:solidFill>
                <a:latin typeface="Century Gothic" panose="020B0502020202020204" pitchFamily="34" charset="0"/>
              </a:rPr>
              <a:t>rutrum</a:t>
            </a:r>
            <a:r>
              <a:rPr lang="en-US" sz="1800" dirty="0">
                <a:solidFill>
                  <a:schemeClr val="bg1"/>
                </a:solidFill>
                <a:latin typeface="Century Gothic" panose="020B0502020202020204" pitchFamily="34" charset="0"/>
              </a:rPr>
              <a:t> </a:t>
            </a:r>
            <a:r>
              <a:rPr lang="en-US" sz="1800" dirty="0" err="1">
                <a:solidFill>
                  <a:schemeClr val="bg1"/>
                </a:solidFill>
                <a:latin typeface="Century Gothic" panose="020B0502020202020204" pitchFamily="34" charset="0"/>
              </a:rPr>
              <a:t>elementum</a:t>
            </a:r>
            <a:r>
              <a:rPr lang="en-US" sz="1800" dirty="0">
                <a:solidFill>
                  <a:schemeClr val="bg1"/>
                </a:solidFill>
                <a:latin typeface="Century Gothic" panose="020B0502020202020204" pitchFamily="34" charset="0"/>
              </a:rPr>
              <a:t> </a:t>
            </a:r>
            <a:r>
              <a:rPr lang="en-US" sz="1800" dirty="0" err="1">
                <a:solidFill>
                  <a:schemeClr val="bg1"/>
                </a:solidFill>
                <a:latin typeface="Century Gothic" panose="020B0502020202020204" pitchFamily="34" charset="0"/>
              </a:rPr>
              <a:t>lacus</a:t>
            </a:r>
            <a:r>
              <a:rPr lang="en-US" sz="1800" dirty="0">
                <a:solidFill>
                  <a:schemeClr val="bg1"/>
                </a:solidFill>
                <a:latin typeface="Century Gothic" panose="020B0502020202020204" pitchFamily="34" charset="0"/>
              </a:rPr>
              <a:t>, </a:t>
            </a:r>
            <a:r>
              <a:rPr lang="en-US" sz="1800" dirty="0" err="1">
                <a:solidFill>
                  <a:schemeClr val="bg1"/>
                </a:solidFill>
                <a:latin typeface="Century Gothic" panose="020B0502020202020204" pitchFamily="34" charset="0"/>
              </a:rPr>
              <a:t>eget</a:t>
            </a:r>
            <a:r>
              <a:rPr lang="en-US" sz="1800" dirty="0">
                <a:solidFill>
                  <a:schemeClr val="bg1"/>
                </a:solidFill>
                <a:latin typeface="Century Gothic" panose="020B0502020202020204" pitchFamily="34" charset="0"/>
              </a:rPr>
              <a:t> </a:t>
            </a:r>
            <a:r>
              <a:rPr lang="en-US" sz="1800" dirty="0" err="1">
                <a:solidFill>
                  <a:schemeClr val="bg1"/>
                </a:solidFill>
                <a:latin typeface="Century Gothic" panose="020B0502020202020204" pitchFamily="34" charset="0"/>
              </a:rPr>
              <a:t>fringilla</a:t>
            </a:r>
            <a:r>
              <a:rPr lang="en-US" sz="1800" dirty="0">
                <a:solidFill>
                  <a:schemeClr val="bg1"/>
                </a:solidFill>
                <a:latin typeface="Century Gothic" panose="020B0502020202020204" pitchFamily="34" charset="0"/>
              </a:rPr>
              <a:t> </a:t>
            </a:r>
            <a:r>
              <a:rPr lang="en-US" sz="1800" dirty="0" err="1">
                <a:solidFill>
                  <a:schemeClr val="bg1"/>
                </a:solidFill>
                <a:latin typeface="Century Gothic" panose="020B0502020202020204" pitchFamily="34" charset="0"/>
              </a:rPr>
              <a:t>elit</a:t>
            </a:r>
            <a:r>
              <a:rPr lang="en-US" sz="1800" dirty="0">
                <a:solidFill>
                  <a:schemeClr val="bg1"/>
                </a:solidFill>
                <a:latin typeface="Century Gothic" panose="020B0502020202020204" pitchFamily="34" charset="0"/>
              </a:rPr>
              <a:t>.</a:t>
            </a:r>
          </a:p>
        </p:txBody>
      </p:sp>
    </p:spTree>
    <p:extLst>
      <p:ext uri="{BB962C8B-B14F-4D97-AF65-F5344CB8AC3E}">
        <p14:creationId xmlns:p14="http://schemas.microsoft.com/office/powerpoint/2010/main" val="631333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a:extLst>
              <a:ext uri="{FF2B5EF4-FFF2-40B4-BE49-F238E27FC236}">
                <a16:creationId xmlns:a16="http://schemas.microsoft.com/office/drawing/2014/main" id="{ECF22212-C12D-8E4A-9D19-E518F0421D9F}"/>
              </a:ext>
            </a:extLst>
          </p:cNvPr>
          <p:cNvSpPr txBox="1">
            <a:spLocks/>
          </p:cNvSpPr>
          <p:nvPr/>
        </p:nvSpPr>
        <p:spPr>
          <a:xfrm>
            <a:off x="725850" y="342742"/>
            <a:ext cx="11551643" cy="915765"/>
          </a:xfrm>
          <a:prstGeom prst="rect">
            <a:avLst/>
          </a:prstGeom>
        </p:spPr>
        <p:txBody>
          <a:bodyPr anchor="ctr"/>
          <a:lstStyle>
            <a:lvl1pPr algn="l" defTabSz="975390" rtl="0" eaLnBrk="1" latinLnBrk="0" hangingPunct="1">
              <a:lnSpc>
                <a:spcPct val="100000"/>
              </a:lnSpc>
              <a:spcBef>
                <a:spcPct val="0"/>
              </a:spcBef>
              <a:buNone/>
              <a:defRPr sz="3200" b="0" i="0" kern="1200">
                <a:solidFill>
                  <a:schemeClr val="accent1"/>
                </a:solidFill>
                <a:latin typeface="Century Gothic" panose="020B0502020202020204" pitchFamily="34" charset="0"/>
                <a:ea typeface="+mj-ea"/>
                <a:cs typeface="+mj-cs"/>
              </a:defRPr>
            </a:lvl1pPr>
          </a:lstStyle>
          <a:p>
            <a:pPr algn="ctr"/>
            <a:r>
              <a:rPr lang="en-US" dirty="0"/>
              <a:t>Insert Headline</a:t>
            </a:r>
          </a:p>
        </p:txBody>
      </p:sp>
      <p:pic>
        <p:nvPicPr>
          <p:cNvPr id="3" name="Picture 2" descr="A picture containing clock&#10;&#10;Description automatically generated">
            <a:extLst>
              <a:ext uri="{FF2B5EF4-FFF2-40B4-BE49-F238E27FC236}">
                <a16:creationId xmlns:a16="http://schemas.microsoft.com/office/drawing/2014/main" id="{01E7235F-101E-3340-8D2B-B0F4CF846568}"/>
              </a:ext>
            </a:extLst>
          </p:cNvPr>
          <p:cNvPicPr>
            <a:picLocks noChangeAspect="1"/>
          </p:cNvPicPr>
          <p:nvPr/>
        </p:nvPicPr>
        <p:blipFill rotWithShape="1">
          <a:blip r:embed="rId2"/>
          <a:srcRect b="2709"/>
          <a:stretch/>
        </p:blipFill>
        <p:spPr>
          <a:xfrm>
            <a:off x="748904" y="1247005"/>
            <a:ext cx="2484195" cy="6068195"/>
          </a:xfrm>
          <a:prstGeom prst="rect">
            <a:avLst/>
          </a:prstGeom>
        </p:spPr>
      </p:pic>
      <p:pic>
        <p:nvPicPr>
          <p:cNvPr id="4" name="Graphic 3">
            <a:extLst>
              <a:ext uri="{FF2B5EF4-FFF2-40B4-BE49-F238E27FC236}">
                <a16:creationId xmlns:a16="http://schemas.microsoft.com/office/drawing/2014/main" id="{91B77EFB-A441-1946-8A3D-E391C232110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6555" y="1093477"/>
            <a:ext cx="1475166" cy="1475166"/>
          </a:xfrm>
          <a:prstGeom prst="rect">
            <a:avLst/>
          </a:prstGeom>
        </p:spPr>
      </p:pic>
      <p:pic>
        <p:nvPicPr>
          <p:cNvPr id="5" name="Graphic 4">
            <a:extLst>
              <a:ext uri="{FF2B5EF4-FFF2-40B4-BE49-F238E27FC236}">
                <a16:creationId xmlns:a16="http://schemas.microsoft.com/office/drawing/2014/main" id="{81A497A4-1A5F-BF49-9454-9D426D7559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57933" y="2149030"/>
            <a:ext cx="1475166" cy="1475166"/>
          </a:xfrm>
          <a:prstGeom prst="rect">
            <a:avLst/>
          </a:prstGeom>
        </p:spPr>
      </p:pic>
      <p:pic>
        <p:nvPicPr>
          <p:cNvPr id="6" name="Graphic 5">
            <a:extLst>
              <a:ext uri="{FF2B5EF4-FFF2-40B4-BE49-F238E27FC236}">
                <a16:creationId xmlns:a16="http://schemas.microsoft.com/office/drawing/2014/main" id="{E5184FB2-6EE8-3D4F-8A9B-19C2888C0B6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5847" y="3252120"/>
            <a:ext cx="1475166" cy="1475166"/>
          </a:xfrm>
          <a:prstGeom prst="rect">
            <a:avLst/>
          </a:prstGeom>
        </p:spPr>
      </p:pic>
      <p:pic>
        <p:nvPicPr>
          <p:cNvPr id="7" name="Graphic 6">
            <a:extLst>
              <a:ext uri="{FF2B5EF4-FFF2-40B4-BE49-F238E27FC236}">
                <a16:creationId xmlns:a16="http://schemas.microsoft.com/office/drawing/2014/main" id="{4222E3E6-FB32-4F44-B3EC-C5C551BCDE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18532" y="4285543"/>
            <a:ext cx="1475166" cy="1475166"/>
          </a:xfrm>
          <a:prstGeom prst="rect">
            <a:avLst/>
          </a:prstGeom>
        </p:spPr>
      </p:pic>
      <p:pic>
        <p:nvPicPr>
          <p:cNvPr id="8" name="Graphic 7">
            <a:extLst>
              <a:ext uri="{FF2B5EF4-FFF2-40B4-BE49-F238E27FC236}">
                <a16:creationId xmlns:a16="http://schemas.microsoft.com/office/drawing/2014/main" id="{DE764141-7230-B242-8BA8-FF057F96515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30691" y="5468275"/>
            <a:ext cx="1475166" cy="1475166"/>
          </a:xfrm>
          <a:prstGeom prst="rect">
            <a:avLst/>
          </a:prstGeom>
        </p:spPr>
      </p:pic>
      <p:sp>
        <p:nvSpPr>
          <p:cNvPr id="9" name="Text Placeholder 2">
            <a:extLst>
              <a:ext uri="{FF2B5EF4-FFF2-40B4-BE49-F238E27FC236}">
                <a16:creationId xmlns:a16="http://schemas.microsoft.com/office/drawing/2014/main" id="{F74A6067-659A-A343-B3B8-C8100D4AD31C}"/>
              </a:ext>
            </a:extLst>
          </p:cNvPr>
          <p:cNvSpPr txBox="1">
            <a:spLocks/>
          </p:cNvSpPr>
          <p:nvPr/>
        </p:nvSpPr>
        <p:spPr>
          <a:xfrm>
            <a:off x="2186705" y="1541986"/>
            <a:ext cx="10090788" cy="313266"/>
          </a:xfrm>
          <a:prstGeom prst="rect">
            <a:avLst/>
          </a:prstGeom>
        </p:spPr>
        <p:txBody>
          <a:bodyPr anchor="ctr"/>
          <a:lstStyle>
            <a:lvl1pPr marL="457200" indent="-457200" algn="l" defTabSz="975390" rtl="0" eaLnBrk="1" latinLnBrk="0" hangingPunct="1">
              <a:lnSpc>
                <a:spcPct val="100000"/>
              </a:lnSpc>
              <a:spcBef>
                <a:spcPts val="0"/>
              </a:spcBef>
              <a:spcAft>
                <a:spcPts val="600"/>
              </a:spcAft>
              <a:buSzPct val="100000"/>
              <a:buFont typeface="Arial" panose="020B0604020202020204" pitchFamily="34" charset="0"/>
              <a:buChar char="•"/>
              <a:defRPr sz="2800" b="0" i="0" kern="1200">
                <a:solidFill>
                  <a:schemeClr val="tx1"/>
                </a:solidFill>
                <a:latin typeface="Century Gothic" panose="020B0502020202020204" pitchFamily="34" charset="0"/>
                <a:ea typeface="+mn-ea"/>
                <a:cs typeface="+mn-cs"/>
              </a:defRPr>
            </a:lvl1pPr>
            <a:lvl2pPr marL="731520" indent="-274320" algn="l" defTabSz="975390" rtl="0" eaLnBrk="1" latinLnBrk="0" hangingPunct="1">
              <a:lnSpc>
                <a:spcPct val="100000"/>
              </a:lnSpc>
              <a:spcBef>
                <a:spcPts val="0"/>
              </a:spcBef>
              <a:spcAft>
                <a:spcPts val="600"/>
              </a:spcAft>
              <a:buFont typeface="Arial" panose="020B0604020202020204" pitchFamily="34" charset="0"/>
              <a:buChar char="•"/>
              <a:defRPr sz="2400" b="0" i="0" kern="1200">
                <a:solidFill>
                  <a:schemeClr val="tx1"/>
                </a:solidFill>
                <a:latin typeface="Century Gothic" panose="020B0502020202020204" pitchFamily="34" charset="0"/>
                <a:ea typeface="+mn-ea"/>
                <a:cs typeface="+mn-cs"/>
              </a:defRPr>
            </a:lvl2pPr>
            <a:lvl3pPr marL="1005840" indent="-274320" algn="l" defTabSz="975390" rtl="0" eaLnBrk="1" latinLnBrk="0" hangingPunct="1">
              <a:lnSpc>
                <a:spcPct val="100000"/>
              </a:lnSpc>
              <a:spcBef>
                <a:spcPts val="0"/>
              </a:spcBef>
              <a:spcAft>
                <a:spcPts val="600"/>
              </a:spcAft>
              <a:buFont typeface="Arial" panose="020B0604020202020204" pitchFamily="34" charset="0"/>
              <a:buChar char="•"/>
              <a:defRPr sz="2000" b="0" i="0" kern="1200">
                <a:solidFill>
                  <a:schemeClr val="tx1"/>
                </a:solidFill>
                <a:latin typeface="Century Gothic" panose="020B0502020202020204" pitchFamily="34" charset="0"/>
                <a:ea typeface="+mn-ea"/>
                <a:cs typeface="+mn-cs"/>
              </a:defRPr>
            </a:lvl3pPr>
            <a:lvl4pPr marL="1280160" indent="-274320" algn="l" defTabSz="975390" rtl="0" eaLnBrk="1" latinLnBrk="0" hangingPunct="1">
              <a:lnSpc>
                <a:spcPct val="100000"/>
              </a:lnSpc>
              <a:spcBef>
                <a:spcPts val="0"/>
              </a:spcBef>
              <a:spcAft>
                <a:spcPts val="600"/>
              </a:spcAft>
              <a:buFont typeface="Arial" panose="020B0604020202020204" pitchFamily="34" charset="0"/>
              <a:buChar char="•"/>
              <a:defRPr sz="1800" b="0" i="0" kern="1200">
                <a:solidFill>
                  <a:schemeClr val="tx1"/>
                </a:solidFill>
                <a:latin typeface="Century Gothic" panose="020B0502020202020204" pitchFamily="34" charset="0"/>
                <a:ea typeface="+mn-ea"/>
                <a:cs typeface="+mn-cs"/>
              </a:defRPr>
            </a:lvl4pPr>
            <a:lvl5pPr marL="1554480" indent="-274320" algn="l" defTabSz="975390" rtl="0" eaLnBrk="1" latinLnBrk="0" hangingPunct="1">
              <a:lnSpc>
                <a:spcPct val="100000"/>
              </a:lnSpc>
              <a:spcBef>
                <a:spcPts val="0"/>
              </a:spcBef>
              <a:spcAft>
                <a:spcPts val="600"/>
              </a:spcAft>
              <a:buFont typeface="Arial" panose="020B0604020202020204" pitchFamily="34" charset="0"/>
              <a:buChar char="•"/>
              <a:defRPr sz="1600" b="0" i="0" kern="1200">
                <a:solidFill>
                  <a:schemeClr val="tx1"/>
                </a:solidFill>
                <a:latin typeface="Century Gothic" panose="020B0502020202020204" pitchFamily="34" charset="0"/>
                <a:ea typeface="+mn-ea"/>
                <a:cs typeface="+mn-cs"/>
              </a:defRPr>
            </a:lvl5pPr>
            <a:lvl6pPr marL="2682324"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6pPr>
            <a:lvl7pPr marL="3170019"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7pPr>
            <a:lvl8pPr marL="3657714"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8pPr>
            <a:lvl9pPr marL="4145410"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9pPr>
          </a:lstStyle>
          <a:p>
            <a:pPr marL="0" indent="0">
              <a:buNone/>
            </a:pPr>
            <a:r>
              <a:rPr lang="en-US" sz="2000" dirty="0"/>
              <a:t>Lorem ipsum</a:t>
            </a:r>
          </a:p>
        </p:txBody>
      </p:sp>
      <p:sp>
        <p:nvSpPr>
          <p:cNvPr id="10" name="Text Placeholder 3">
            <a:extLst>
              <a:ext uri="{FF2B5EF4-FFF2-40B4-BE49-F238E27FC236}">
                <a16:creationId xmlns:a16="http://schemas.microsoft.com/office/drawing/2014/main" id="{DE9AE6E1-D741-8241-A105-1CAA1161F7E6}"/>
              </a:ext>
            </a:extLst>
          </p:cNvPr>
          <p:cNvSpPr txBox="1">
            <a:spLocks/>
          </p:cNvSpPr>
          <p:nvPr/>
        </p:nvSpPr>
        <p:spPr>
          <a:xfrm>
            <a:off x="3012835" y="2611698"/>
            <a:ext cx="9264658" cy="313266"/>
          </a:xfrm>
          <a:prstGeom prst="rect">
            <a:avLst/>
          </a:prstGeom>
        </p:spPr>
        <p:txBody>
          <a:bodyPr anchor="ctr"/>
          <a:lstStyle>
            <a:lvl1pPr marL="457200" indent="-457200" algn="l" defTabSz="975390" rtl="0" eaLnBrk="1" latinLnBrk="0" hangingPunct="1">
              <a:lnSpc>
                <a:spcPct val="100000"/>
              </a:lnSpc>
              <a:spcBef>
                <a:spcPts val="0"/>
              </a:spcBef>
              <a:spcAft>
                <a:spcPts val="600"/>
              </a:spcAft>
              <a:buSzPct val="100000"/>
              <a:buFont typeface="Arial" panose="020B0604020202020204" pitchFamily="34" charset="0"/>
              <a:buChar char="•"/>
              <a:defRPr sz="2800" b="0" i="0" kern="1200">
                <a:solidFill>
                  <a:schemeClr val="tx1"/>
                </a:solidFill>
                <a:latin typeface="Century Gothic" panose="020B0502020202020204" pitchFamily="34" charset="0"/>
                <a:ea typeface="+mn-ea"/>
                <a:cs typeface="+mn-cs"/>
              </a:defRPr>
            </a:lvl1pPr>
            <a:lvl2pPr marL="731520" indent="-274320" algn="l" defTabSz="975390" rtl="0" eaLnBrk="1" latinLnBrk="0" hangingPunct="1">
              <a:lnSpc>
                <a:spcPct val="100000"/>
              </a:lnSpc>
              <a:spcBef>
                <a:spcPts val="0"/>
              </a:spcBef>
              <a:spcAft>
                <a:spcPts val="600"/>
              </a:spcAft>
              <a:buFont typeface="Arial" panose="020B0604020202020204" pitchFamily="34" charset="0"/>
              <a:buChar char="•"/>
              <a:defRPr sz="2400" b="0" i="0" kern="1200">
                <a:solidFill>
                  <a:schemeClr val="tx1"/>
                </a:solidFill>
                <a:latin typeface="Century Gothic" panose="020B0502020202020204" pitchFamily="34" charset="0"/>
                <a:ea typeface="+mn-ea"/>
                <a:cs typeface="+mn-cs"/>
              </a:defRPr>
            </a:lvl2pPr>
            <a:lvl3pPr marL="1005840" indent="-274320" algn="l" defTabSz="975390" rtl="0" eaLnBrk="1" latinLnBrk="0" hangingPunct="1">
              <a:lnSpc>
                <a:spcPct val="100000"/>
              </a:lnSpc>
              <a:spcBef>
                <a:spcPts val="0"/>
              </a:spcBef>
              <a:spcAft>
                <a:spcPts val="600"/>
              </a:spcAft>
              <a:buFont typeface="Arial" panose="020B0604020202020204" pitchFamily="34" charset="0"/>
              <a:buChar char="•"/>
              <a:defRPr sz="2000" b="0" i="0" kern="1200">
                <a:solidFill>
                  <a:schemeClr val="tx1"/>
                </a:solidFill>
                <a:latin typeface="Century Gothic" panose="020B0502020202020204" pitchFamily="34" charset="0"/>
                <a:ea typeface="+mn-ea"/>
                <a:cs typeface="+mn-cs"/>
              </a:defRPr>
            </a:lvl3pPr>
            <a:lvl4pPr marL="1280160" indent="-274320" algn="l" defTabSz="975390" rtl="0" eaLnBrk="1" latinLnBrk="0" hangingPunct="1">
              <a:lnSpc>
                <a:spcPct val="100000"/>
              </a:lnSpc>
              <a:spcBef>
                <a:spcPts val="0"/>
              </a:spcBef>
              <a:spcAft>
                <a:spcPts val="600"/>
              </a:spcAft>
              <a:buFont typeface="Arial" panose="020B0604020202020204" pitchFamily="34" charset="0"/>
              <a:buChar char="•"/>
              <a:defRPr sz="1800" b="0" i="0" kern="1200">
                <a:solidFill>
                  <a:schemeClr val="tx1"/>
                </a:solidFill>
                <a:latin typeface="Century Gothic" panose="020B0502020202020204" pitchFamily="34" charset="0"/>
                <a:ea typeface="+mn-ea"/>
                <a:cs typeface="+mn-cs"/>
              </a:defRPr>
            </a:lvl4pPr>
            <a:lvl5pPr marL="1554480" indent="-274320" algn="l" defTabSz="975390" rtl="0" eaLnBrk="1" latinLnBrk="0" hangingPunct="1">
              <a:lnSpc>
                <a:spcPct val="100000"/>
              </a:lnSpc>
              <a:spcBef>
                <a:spcPts val="0"/>
              </a:spcBef>
              <a:spcAft>
                <a:spcPts val="600"/>
              </a:spcAft>
              <a:buFont typeface="Arial" panose="020B0604020202020204" pitchFamily="34" charset="0"/>
              <a:buChar char="•"/>
              <a:defRPr sz="1600" b="0" i="0" kern="1200">
                <a:solidFill>
                  <a:schemeClr val="tx1"/>
                </a:solidFill>
                <a:latin typeface="Century Gothic" panose="020B0502020202020204" pitchFamily="34" charset="0"/>
                <a:ea typeface="+mn-ea"/>
                <a:cs typeface="+mn-cs"/>
              </a:defRPr>
            </a:lvl5pPr>
            <a:lvl6pPr marL="2682324"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6pPr>
            <a:lvl7pPr marL="3170019"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7pPr>
            <a:lvl8pPr marL="3657714"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8pPr>
            <a:lvl9pPr marL="4145410"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9pPr>
          </a:lstStyle>
          <a:p>
            <a:pPr marL="0" indent="0">
              <a:buNone/>
            </a:pPr>
            <a:r>
              <a:rPr lang="en-US" sz="2000"/>
              <a:t>Lorem ipsum</a:t>
            </a:r>
            <a:endParaRPr lang="en-US" sz="2000" dirty="0"/>
          </a:p>
        </p:txBody>
      </p:sp>
      <p:sp>
        <p:nvSpPr>
          <p:cNvPr id="11" name="Text Placeholder 4">
            <a:extLst>
              <a:ext uri="{FF2B5EF4-FFF2-40B4-BE49-F238E27FC236}">
                <a16:creationId xmlns:a16="http://schemas.microsoft.com/office/drawing/2014/main" id="{4C8A7389-7358-7348-A77F-EB0DC7928792}"/>
              </a:ext>
            </a:extLst>
          </p:cNvPr>
          <p:cNvSpPr txBox="1">
            <a:spLocks/>
          </p:cNvSpPr>
          <p:nvPr/>
        </p:nvSpPr>
        <p:spPr>
          <a:xfrm>
            <a:off x="2381720" y="3676437"/>
            <a:ext cx="9895771" cy="313266"/>
          </a:xfrm>
          <a:prstGeom prst="rect">
            <a:avLst/>
          </a:prstGeom>
        </p:spPr>
        <p:txBody>
          <a:bodyPr anchor="ctr"/>
          <a:lstStyle>
            <a:lvl1pPr marL="457200" indent="-457200" algn="l" defTabSz="975390" rtl="0" eaLnBrk="1" latinLnBrk="0" hangingPunct="1">
              <a:lnSpc>
                <a:spcPct val="100000"/>
              </a:lnSpc>
              <a:spcBef>
                <a:spcPts val="0"/>
              </a:spcBef>
              <a:spcAft>
                <a:spcPts val="600"/>
              </a:spcAft>
              <a:buSzPct val="100000"/>
              <a:buFont typeface="Arial" panose="020B0604020202020204" pitchFamily="34" charset="0"/>
              <a:buChar char="•"/>
              <a:defRPr sz="2800" b="0" i="0" kern="1200">
                <a:solidFill>
                  <a:schemeClr val="tx1"/>
                </a:solidFill>
                <a:latin typeface="Century Gothic" panose="020B0502020202020204" pitchFamily="34" charset="0"/>
                <a:ea typeface="+mn-ea"/>
                <a:cs typeface="+mn-cs"/>
              </a:defRPr>
            </a:lvl1pPr>
            <a:lvl2pPr marL="731520" indent="-274320" algn="l" defTabSz="975390" rtl="0" eaLnBrk="1" latinLnBrk="0" hangingPunct="1">
              <a:lnSpc>
                <a:spcPct val="100000"/>
              </a:lnSpc>
              <a:spcBef>
                <a:spcPts val="0"/>
              </a:spcBef>
              <a:spcAft>
                <a:spcPts val="600"/>
              </a:spcAft>
              <a:buFont typeface="Arial" panose="020B0604020202020204" pitchFamily="34" charset="0"/>
              <a:buChar char="•"/>
              <a:defRPr sz="2400" b="0" i="0" kern="1200">
                <a:solidFill>
                  <a:schemeClr val="tx1"/>
                </a:solidFill>
                <a:latin typeface="Century Gothic" panose="020B0502020202020204" pitchFamily="34" charset="0"/>
                <a:ea typeface="+mn-ea"/>
                <a:cs typeface="+mn-cs"/>
              </a:defRPr>
            </a:lvl2pPr>
            <a:lvl3pPr marL="1005840" indent="-274320" algn="l" defTabSz="975390" rtl="0" eaLnBrk="1" latinLnBrk="0" hangingPunct="1">
              <a:lnSpc>
                <a:spcPct val="100000"/>
              </a:lnSpc>
              <a:spcBef>
                <a:spcPts val="0"/>
              </a:spcBef>
              <a:spcAft>
                <a:spcPts val="600"/>
              </a:spcAft>
              <a:buFont typeface="Arial" panose="020B0604020202020204" pitchFamily="34" charset="0"/>
              <a:buChar char="•"/>
              <a:defRPr sz="2000" b="0" i="0" kern="1200">
                <a:solidFill>
                  <a:schemeClr val="tx1"/>
                </a:solidFill>
                <a:latin typeface="Century Gothic" panose="020B0502020202020204" pitchFamily="34" charset="0"/>
                <a:ea typeface="+mn-ea"/>
                <a:cs typeface="+mn-cs"/>
              </a:defRPr>
            </a:lvl3pPr>
            <a:lvl4pPr marL="1280160" indent="-274320" algn="l" defTabSz="975390" rtl="0" eaLnBrk="1" latinLnBrk="0" hangingPunct="1">
              <a:lnSpc>
                <a:spcPct val="100000"/>
              </a:lnSpc>
              <a:spcBef>
                <a:spcPts val="0"/>
              </a:spcBef>
              <a:spcAft>
                <a:spcPts val="600"/>
              </a:spcAft>
              <a:buFont typeface="Arial" panose="020B0604020202020204" pitchFamily="34" charset="0"/>
              <a:buChar char="•"/>
              <a:defRPr sz="1800" b="0" i="0" kern="1200">
                <a:solidFill>
                  <a:schemeClr val="tx1"/>
                </a:solidFill>
                <a:latin typeface="Century Gothic" panose="020B0502020202020204" pitchFamily="34" charset="0"/>
                <a:ea typeface="+mn-ea"/>
                <a:cs typeface="+mn-cs"/>
              </a:defRPr>
            </a:lvl4pPr>
            <a:lvl5pPr marL="1554480" indent="-274320" algn="l" defTabSz="975390" rtl="0" eaLnBrk="1" latinLnBrk="0" hangingPunct="1">
              <a:lnSpc>
                <a:spcPct val="100000"/>
              </a:lnSpc>
              <a:spcBef>
                <a:spcPts val="0"/>
              </a:spcBef>
              <a:spcAft>
                <a:spcPts val="600"/>
              </a:spcAft>
              <a:buFont typeface="Arial" panose="020B0604020202020204" pitchFamily="34" charset="0"/>
              <a:buChar char="•"/>
              <a:defRPr sz="1600" b="0" i="0" kern="1200">
                <a:solidFill>
                  <a:schemeClr val="tx1"/>
                </a:solidFill>
                <a:latin typeface="Century Gothic" panose="020B0502020202020204" pitchFamily="34" charset="0"/>
                <a:ea typeface="+mn-ea"/>
                <a:cs typeface="+mn-cs"/>
              </a:defRPr>
            </a:lvl5pPr>
            <a:lvl6pPr marL="2682324"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6pPr>
            <a:lvl7pPr marL="3170019"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7pPr>
            <a:lvl8pPr marL="3657714"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8pPr>
            <a:lvl9pPr marL="4145410"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9pPr>
          </a:lstStyle>
          <a:p>
            <a:pPr marL="0" indent="0">
              <a:buNone/>
            </a:pPr>
            <a:r>
              <a:rPr lang="en-US" sz="2000"/>
              <a:t>Lorem ipsum</a:t>
            </a:r>
            <a:endParaRPr lang="en-US" sz="2000" dirty="0"/>
          </a:p>
        </p:txBody>
      </p:sp>
      <p:sp>
        <p:nvSpPr>
          <p:cNvPr id="12" name="Text Placeholder 5">
            <a:extLst>
              <a:ext uri="{FF2B5EF4-FFF2-40B4-BE49-F238E27FC236}">
                <a16:creationId xmlns:a16="http://schemas.microsoft.com/office/drawing/2014/main" id="{17A1DBAF-7544-E545-9C3B-1F77C05EDE02}"/>
              </a:ext>
            </a:extLst>
          </p:cNvPr>
          <p:cNvSpPr txBox="1">
            <a:spLocks/>
          </p:cNvSpPr>
          <p:nvPr/>
        </p:nvSpPr>
        <p:spPr>
          <a:xfrm>
            <a:off x="3012835" y="4737333"/>
            <a:ext cx="9264656" cy="313266"/>
          </a:xfrm>
          <a:prstGeom prst="rect">
            <a:avLst/>
          </a:prstGeom>
        </p:spPr>
        <p:txBody>
          <a:bodyPr anchor="ctr"/>
          <a:lstStyle>
            <a:lvl1pPr marL="457200" indent="-457200" algn="l" defTabSz="975390" rtl="0" eaLnBrk="1" latinLnBrk="0" hangingPunct="1">
              <a:lnSpc>
                <a:spcPct val="100000"/>
              </a:lnSpc>
              <a:spcBef>
                <a:spcPts val="0"/>
              </a:spcBef>
              <a:spcAft>
                <a:spcPts val="600"/>
              </a:spcAft>
              <a:buSzPct val="100000"/>
              <a:buFont typeface="Arial" panose="020B0604020202020204" pitchFamily="34" charset="0"/>
              <a:buChar char="•"/>
              <a:defRPr sz="2800" b="0" i="0" kern="1200">
                <a:solidFill>
                  <a:schemeClr val="tx1"/>
                </a:solidFill>
                <a:latin typeface="Century Gothic" panose="020B0502020202020204" pitchFamily="34" charset="0"/>
                <a:ea typeface="+mn-ea"/>
                <a:cs typeface="+mn-cs"/>
              </a:defRPr>
            </a:lvl1pPr>
            <a:lvl2pPr marL="731520" indent="-274320" algn="l" defTabSz="975390" rtl="0" eaLnBrk="1" latinLnBrk="0" hangingPunct="1">
              <a:lnSpc>
                <a:spcPct val="100000"/>
              </a:lnSpc>
              <a:spcBef>
                <a:spcPts val="0"/>
              </a:spcBef>
              <a:spcAft>
                <a:spcPts val="600"/>
              </a:spcAft>
              <a:buFont typeface="Arial" panose="020B0604020202020204" pitchFamily="34" charset="0"/>
              <a:buChar char="•"/>
              <a:defRPr sz="2400" b="0" i="0" kern="1200">
                <a:solidFill>
                  <a:schemeClr val="tx1"/>
                </a:solidFill>
                <a:latin typeface="Century Gothic" panose="020B0502020202020204" pitchFamily="34" charset="0"/>
                <a:ea typeface="+mn-ea"/>
                <a:cs typeface="+mn-cs"/>
              </a:defRPr>
            </a:lvl2pPr>
            <a:lvl3pPr marL="1005840" indent="-274320" algn="l" defTabSz="975390" rtl="0" eaLnBrk="1" latinLnBrk="0" hangingPunct="1">
              <a:lnSpc>
                <a:spcPct val="100000"/>
              </a:lnSpc>
              <a:spcBef>
                <a:spcPts val="0"/>
              </a:spcBef>
              <a:spcAft>
                <a:spcPts val="600"/>
              </a:spcAft>
              <a:buFont typeface="Arial" panose="020B0604020202020204" pitchFamily="34" charset="0"/>
              <a:buChar char="•"/>
              <a:defRPr sz="2000" b="0" i="0" kern="1200">
                <a:solidFill>
                  <a:schemeClr val="tx1"/>
                </a:solidFill>
                <a:latin typeface="Century Gothic" panose="020B0502020202020204" pitchFamily="34" charset="0"/>
                <a:ea typeface="+mn-ea"/>
                <a:cs typeface="+mn-cs"/>
              </a:defRPr>
            </a:lvl3pPr>
            <a:lvl4pPr marL="1280160" indent="-274320" algn="l" defTabSz="975390" rtl="0" eaLnBrk="1" latinLnBrk="0" hangingPunct="1">
              <a:lnSpc>
                <a:spcPct val="100000"/>
              </a:lnSpc>
              <a:spcBef>
                <a:spcPts val="0"/>
              </a:spcBef>
              <a:spcAft>
                <a:spcPts val="600"/>
              </a:spcAft>
              <a:buFont typeface="Arial" panose="020B0604020202020204" pitchFamily="34" charset="0"/>
              <a:buChar char="•"/>
              <a:defRPr sz="1800" b="0" i="0" kern="1200">
                <a:solidFill>
                  <a:schemeClr val="tx1"/>
                </a:solidFill>
                <a:latin typeface="Century Gothic" panose="020B0502020202020204" pitchFamily="34" charset="0"/>
                <a:ea typeface="+mn-ea"/>
                <a:cs typeface="+mn-cs"/>
              </a:defRPr>
            </a:lvl4pPr>
            <a:lvl5pPr marL="1554480" indent="-274320" algn="l" defTabSz="975390" rtl="0" eaLnBrk="1" latinLnBrk="0" hangingPunct="1">
              <a:lnSpc>
                <a:spcPct val="100000"/>
              </a:lnSpc>
              <a:spcBef>
                <a:spcPts val="0"/>
              </a:spcBef>
              <a:spcAft>
                <a:spcPts val="600"/>
              </a:spcAft>
              <a:buFont typeface="Arial" panose="020B0604020202020204" pitchFamily="34" charset="0"/>
              <a:buChar char="•"/>
              <a:defRPr sz="1600" b="0" i="0" kern="1200">
                <a:solidFill>
                  <a:schemeClr val="tx1"/>
                </a:solidFill>
                <a:latin typeface="Century Gothic" panose="020B0502020202020204" pitchFamily="34" charset="0"/>
                <a:ea typeface="+mn-ea"/>
                <a:cs typeface="+mn-cs"/>
              </a:defRPr>
            </a:lvl5pPr>
            <a:lvl6pPr marL="2682324"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6pPr>
            <a:lvl7pPr marL="3170019"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7pPr>
            <a:lvl8pPr marL="3657714"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8pPr>
            <a:lvl9pPr marL="4145410"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9pPr>
          </a:lstStyle>
          <a:p>
            <a:pPr marL="0" indent="0">
              <a:buNone/>
            </a:pPr>
            <a:r>
              <a:rPr lang="en-US" sz="2000"/>
              <a:t>Lorem ipsum</a:t>
            </a:r>
            <a:endParaRPr lang="en-US" sz="2000" dirty="0"/>
          </a:p>
        </p:txBody>
      </p:sp>
      <p:sp>
        <p:nvSpPr>
          <p:cNvPr id="13" name="Text Placeholder 9">
            <a:extLst>
              <a:ext uri="{FF2B5EF4-FFF2-40B4-BE49-F238E27FC236}">
                <a16:creationId xmlns:a16="http://schemas.microsoft.com/office/drawing/2014/main" id="{7A5457B5-28BE-AC44-A43F-A18B7514DD16}"/>
              </a:ext>
            </a:extLst>
          </p:cNvPr>
          <p:cNvSpPr txBox="1">
            <a:spLocks/>
          </p:cNvSpPr>
          <p:nvPr/>
        </p:nvSpPr>
        <p:spPr>
          <a:xfrm>
            <a:off x="2721166" y="5892592"/>
            <a:ext cx="9556324" cy="313266"/>
          </a:xfrm>
          <a:prstGeom prst="rect">
            <a:avLst/>
          </a:prstGeom>
        </p:spPr>
        <p:txBody>
          <a:bodyPr anchor="ctr"/>
          <a:lstStyle>
            <a:lvl1pPr marL="457200" indent="-457200" algn="l" defTabSz="975390" rtl="0" eaLnBrk="1" latinLnBrk="0" hangingPunct="1">
              <a:lnSpc>
                <a:spcPct val="100000"/>
              </a:lnSpc>
              <a:spcBef>
                <a:spcPts val="0"/>
              </a:spcBef>
              <a:spcAft>
                <a:spcPts val="600"/>
              </a:spcAft>
              <a:buSzPct val="100000"/>
              <a:buFont typeface="Arial" panose="020B0604020202020204" pitchFamily="34" charset="0"/>
              <a:buChar char="•"/>
              <a:defRPr sz="2800" b="0" i="0" kern="1200">
                <a:solidFill>
                  <a:schemeClr val="tx1"/>
                </a:solidFill>
                <a:latin typeface="Century Gothic" panose="020B0502020202020204" pitchFamily="34" charset="0"/>
                <a:ea typeface="+mn-ea"/>
                <a:cs typeface="+mn-cs"/>
              </a:defRPr>
            </a:lvl1pPr>
            <a:lvl2pPr marL="731520" indent="-274320" algn="l" defTabSz="975390" rtl="0" eaLnBrk="1" latinLnBrk="0" hangingPunct="1">
              <a:lnSpc>
                <a:spcPct val="100000"/>
              </a:lnSpc>
              <a:spcBef>
                <a:spcPts val="0"/>
              </a:spcBef>
              <a:spcAft>
                <a:spcPts val="600"/>
              </a:spcAft>
              <a:buFont typeface="Arial" panose="020B0604020202020204" pitchFamily="34" charset="0"/>
              <a:buChar char="•"/>
              <a:defRPr sz="2400" b="0" i="0" kern="1200">
                <a:solidFill>
                  <a:schemeClr val="tx1"/>
                </a:solidFill>
                <a:latin typeface="Century Gothic" panose="020B0502020202020204" pitchFamily="34" charset="0"/>
                <a:ea typeface="+mn-ea"/>
                <a:cs typeface="+mn-cs"/>
              </a:defRPr>
            </a:lvl2pPr>
            <a:lvl3pPr marL="1005840" indent="-274320" algn="l" defTabSz="975390" rtl="0" eaLnBrk="1" latinLnBrk="0" hangingPunct="1">
              <a:lnSpc>
                <a:spcPct val="100000"/>
              </a:lnSpc>
              <a:spcBef>
                <a:spcPts val="0"/>
              </a:spcBef>
              <a:spcAft>
                <a:spcPts val="600"/>
              </a:spcAft>
              <a:buFont typeface="Arial" panose="020B0604020202020204" pitchFamily="34" charset="0"/>
              <a:buChar char="•"/>
              <a:defRPr sz="2000" b="0" i="0" kern="1200">
                <a:solidFill>
                  <a:schemeClr val="tx1"/>
                </a:solidFill>
                <a:latin typeface="Century Gothic" panose="020B0502020202020204" pitchFamily="34" charset="0"/>
                <a:ea typeface="+mn-ea"/>
                <a:cs typeface="+mn-cs"/>
              </a:defRPr>
            </a:lvl3pPr>
            <a:lvl4pPr marL="1280160" indent="-274320" algn="l" defTabSz="975390" rtl="0" eaLnBrk="1" latinLnBrk="0" hangingPunct="1">
              <a:lnSpc>
                <a:spcPct val="100000"/>
              </a:lnSpc>
              <a:spcBef>
                <a:spcPts val="0"/>
              </a:spcBef>
              <a:spcAft>
                <a:spcPts val="600"/>
              </a:spcAft>
              <a:buFont typeface="Arial" panose="020B0604020202020204" pitchFamily="34" charset="0"/>
              <a:buChar char="•"/>
              <a:defRPr sz="1800" b="0" i="0" kern="1200">
                <a:solidFill>
                  <a:schemeClr val="tx1"/>
                </a:solidFill>
                <a:latin typeface="Century Gothic" panose="020B0502020202020204" pitchFamily="34" charset="0"/>
                <a:ea typeface="+mn-ea"/>
                <a:cs typeface="+mn-cs"/>
              </a:defRPr>
            </a:lvl4pPr>
            <a:lvl5pPr marL="1554480" indent="-274320" algn="l" defTabSz="975390" rtl="0" eaLnBrk="1" latinLnBrk="0" hangingPunct="1">
              <a:lnSpc>
                <a:spcPct val="100000"/>
              </a:lnSpc>
              <a:spcBef>
                <a:spcPts val="0"/>
              </a:spcBef>
              <a:spcAft>
                <a:spcPts val="600"/>
              </a:spcAft>
              <a:buFont typeface="Arial" panose="020B0604020202020204" pitchFamily="34" charset="0"/>
              <a:buChar char="•"/>
              <a:defRPr sz="1600" b="0" i="0" kern="1200">
                <a:solidFill>
                  <a:schemeClr val="tx1"/>
                </a:solidFill>
                <a:latin typeface="Century Gothic" panose="020B0502020202020204" pitchFamily="34" charset="0"/>
                <a:ea typeface="+mn-ea"/>
                <a:cs typeface="+mn-cs"/>
              </a:defRPr>
            </a:lvl5pPr>
            <a:lvl6pPr marL="2682324"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6pPr>
            <a:lvl7pPr marL="3170019"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7pPr>
            <a:lvl8pPr marL="3657714"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8pPr>
            <a:lvl9pPr marL="4145410"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9pPr>
          </a:lstStyle>
          <a:p>
            <a:pPr marL="0" indent="0">
              <a:buNone/>
            </a:pPr>
            <a:r>
              <a:rPr lang="en-US" sz="2000"/>
              <a:t>Lorem ipsum</a:t>
            </a:r>
            <a:endParaRPr lang="en-US" sz="2000" dirty="0"/>
          </a:p>
        </p:txBody>
      </p:sp>
    </p:spTree>
    <p:extLst>
      <p:ext uri="{BB962C8B-B14F-4D97-AF65-F5344CB8AC3E}">
        <p14:creationId xmlns:p14="http://schemas.microsoft.com/office/powerpoint/2010/main" val="957840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7165-EEE0-E74C-922B-D7540F196CA7}"/>
              </a:ext>
            </a:extLst>
          </p:cNvPr>
          <p:cNvSpPr>
            <a:spLocks noGrp="1"/>
          </p:cNvSpPr>
          <p:nvPr>
            <p:ph type="title"/>
          </p:nvPr>
        </p:nvSpPr>
        <p:spPr/>
        <p:txBody>
          <a:bodyPr>
            <a:normAutofit fontScale="90000"/>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a:t>
            </a:r>
            <a:r>
              <a:rPr lang="en-US" dirty="0" err="1"/>
              <a:t>rutrum</a:t>
            </a:r>
            <a:r>
              <a:rPr lang="en-US" dirty="0"/>
              <a:t> </a:t>
            </a:r>
            <a:r>
              <a:rPr lang="en-US" dirty="0" err="1"/>
              <a:t>elementum</a:t>
            </a:r>
            <a:r>
              <a:rPr lang="en-US" dirty="0"/>
              <a:t> </a:t>
            </a:r>
            <a:r>
              <a:rPr lang="en-US" dirty="0" err="1"/>
              <a:t>lacus</a:t>
            </a:r>
            <a:r>
              <a:rPr lang="en-US" dirty="0"/>
              <a:t>, </a:t>
            </a:r>
            <a:r>
              <a:rPr lang="en-US" dirty="0" err="1"/>
              <a:t>eget</a:t>
            </a:r>
            <a:r>
              <a:rPr lang="en-US" dirty="0"/>
              <a:t> </a:t>
            </a:r>
            <a:r>
              <a:rPr lang="en-US" dirty="0" err="1"/>
              <a:t>fringilla</a:t>
            </a:r>
            <a:r>
              <a:rPr lang="en-US" dirty="0"/>
              <a:t> </a:t>
            </a:r>
            <a:r>
              <a:rPr lang="en-US" dirty="0" err="1"/>
              <a:t>elit</a:t>
            </a:r>
            <a:r>
              <a:rPr lang="en-US" dirty="0"/>
              <a:t> </a:t>
            </a:r>
            <a:r>
              <a:rPr lang="en-US" dirty="0" err="1"/>
              <a:t>fringilla</a:t>
            </a:r>
            <a:r>
              <a:rPr lang="en-US" dirty="0"/>
              <a:t> </a:t>
            </a:r>
            <a:r>
              <a:rPr lang="en-US" dirty="0" err="1"/>
              <a:t>eget</a:t>
            </a:r>
            <a:r>
              <a:rPr lang="en-US" dirty="0"/>
              <a:t>. Duis </a:t>
            </a:r>
            <a:r>
              <a:rPr lang="en-US" dirty="0" err="1"/>
              <a:t>risus</a:t>
            </a:r>
            <a:r>
              <a:rPr lang="en-US" dirty="0"/>
              <a:t> </a:t>
            </a:r>
            <a:r>
              <a:rPr lang="en-US" dirty="0" err="1"/>
              <a:t>purus</a:t>
            </a:r>
            <a:r>
              <a:rPr lang="en-US" dirty="0"/>
              <a:t>, </a:t>
            </a:r>
            <a:r>
              <a:rPr lang="en-US" dirty="0" err="1"/>
              <a:t>placerat</a:t>
            </a:r>
            <a:r>
              <a:rPr lang="en-US" dirty="0"/>
              <a:t> </a:t>
            </a:r>
            <a:r>
              <a:rPr lang="en-US" dirty="0" err="1"/>
              <a:t>quis</a:t>
            </a:r>
            <a:r>
              <a:rPr lang="en-US" dirty="0"/>
              <a:t> </a:t>
            </a:r>
            <a:r>
              <a:rPr lang="en-US" dirty="0" err="1"/>
              <a:t>faucibus</a:t>
            </a:r>
            <a:r>
              <a:rPr lang="en-US" dirty="0"/>
              <a:t> non, </a:t>
            </a:r>
            <a:r>
              <a:rPr lang="en-US" dirty="0" err="1"/>
              <a:t>rutrum</a:t>
            </a:r>
            <a:r>
              <a:rPr lang="en-US" dirty="0"/>
              <a:t> </a:t>
            </a:r>
            <a:r>
              <a:rPr lang="en-US" dirty="0" err="1"/>
              <a:t>eget</a:t>
            </a:r>
            <a:r>
              <a:rPr lang="en-US" dirty="0"/>
              <a:t> </a:t>
            </a:r>
            <a:r>
              <a:rPr lang="en-US" dirty="0" err="1"/>
              <a:t>urna</a:t>
            </a:r>
            <a:r>
              <a:rPr lang="en-US" dirty="0"/>
              <a:t>.</a:t>
            </a:r>
          </a:p>
        </p:txBody>
      </p:sp>
      <p:sp>
        <p:nvSpPr>
          <p:cNvPr id="3" name="Text Placeholder 2">
            <a:extLst>
              <a:ext uri="{FF2B5EF4-FFF2-40B4-BE49-F238E27FC236}">
                <a16:creationId xmlns:a16="http://schemas.microsoft.com/office/drawing/2014/main" id="{F094717D-84C9-1146-900A-DB9AED96FBFE}"/>
              </a:ext>
            </a:extLst>
          </p:cNvPr>
          <p:cNvSpPr>
            <a:spLocks noGrp="1"/>
          </p:cNvSpPr>
          <p:nvPr>
            <p:ph type="body" sz="quarter" idx="11"/>
          </p:nvPr>
        </p:nvSpPr>
        <p:spPr/>
        <p:txBody>
          <a:bodyPr/>
          <a:lstStyle/>
          <a:p>
            <a:r>
              <a:rPr lang="en-US" dirty="0"/>
              <a:t>Insert Name</a:t>
            </a:r>
          </a:p>
        </p:txBody>
      </p:sp>
      <p:sp>
        <p:nvSpPr>
          <p:cNvPr id="4" name="Text Placeholder 3">
            <a:extLst>
              <a:ext uri="{FF2B5EF4-FFF2-40B4-BE49-F238E27FC236}">
                <a16:creationId xmlns:a16="http://schemas.microsoft.com/office/drawing/2014/main" id="{AEDB3FF8-767D-5A48-B3BE-2C55F7AB5F9A}"/>
              </a:ext>
            </a:extLst>
          </p:cNvPr>
          <p:cNvSpPr>
            <a:spLocks noGrp="1"/>
          </p:cNvSpPr>
          <p:nvPr>
            <p:ph type="body" sz="quarter" idx="12"/>
          </p:nvPr>
        </p:nvSpPr>
        <p:spPr/>
        <p:txBody>
          <a:bodyPr/>
          <a:lstStyle/>
          <a:p>
            <a:r>
              <a:rPr lang="en-US" dirty="0"/>
              <a:t>Insert Title</a:t>
            </a:r>
          </a:p>
        </p:txBody>
      </p:sp>
    </p:spTree>
    <p:extLst>
      <p:ext uri="{BB962C8B-B14F-4D97-AF65-F5344CB8AC3E}">
        <p14:creationId xmlns:p14="http://schemas.microsoft.com/office/powerpoint/2010/main" val="789049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4E4A7-1DE9-BF44-A0EB-D4B907BC0581}"/>
              </a:ext>
            </a:extLst>
          </p:cNvPr>
          <p:cNvSpPr>
            <a:spLocks noGrp="1"/>
          </p:cNvSpPr>
          <p:nvPr>
            <p:ph type="title"/>
          </p:nvPr>
        </p:nvSpPr>
        <p:spPr/>
        <p:txBody>
          <a:bodyPr/>
          <a:lstStyle/>
          <a:p>
            <a:r>
              <a:rPr lang="en-US" dirty="0"/>
              <a:t>Lorem Ipsum Dolor Sit</a:t>
            </a:r>
          </a:p>
        </p:txBody>
      </p:sp>
      <p:sp>
        <p:nvSpPr>
          <p:cNvPr id="3" name="Text Placeholder 2">
            <a:extLst>
              <a:ext uri="{FF2B5EF4-FFF2-40B4-BE49-F238E27FC236}">
                <a16:creationId xmlns:a16="http://schemas.microsoft.com/office/drawing/2014/main" id="{20C0F6A2-15AD-384B-9A87-24BA41CF5160}"/>
              </a:ext>
            </a:extLst>
          </p:cNvPr>
          <p:cNvSpPr>
            <a:spLocks noGrp="1"/>
          </p:cNvSpPr>
          <p:nvPr>
            <p:ph type="body" sz="quarter" idx="11"/>
          </p:nvPr>
        </p:nvSpPr>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a:t>
            </a:r>
            <a:r>
              <a:rPr lang="en-US" dirty="0" err="1"/>
              <a:t>rutrum</a:t>
            </a:r>
            <a:r>
              <a:rPr lang="en-US" dirty="0"/>
              <a:t> </a:t>
            </a:r>
            <a:r>
              <a:rPr lang="en-US" dirty="0" err="1"/>
              <a:t>elementum</a:t>
            </a:r>
            <a:r>
              <a:rPr lang="en-US" dirty="0"/>
              <a:t> </a:t>
            </a:r>
            <a:r>
              <a:rPr lang="en-US" dirty="0" err="1"/>
              <a:t>lacus</a:t>
            </a:r>
            <a:r>
              <a:rPr lang="en-US" dirty="0"/>
              <a:t>, </a:t>
            </a:r>
            <a:r>
              <a:rPr lang="en-US" dirty="0" err="1"/>
              <a:t>eget</a:t>
            </a:r>
            <a:r>
              <a:rPr lang="en-US" dirty="0"/>
              <a:t> </a:t>
            </a:r>
            <a:r>
              <a:rPr lang="en-US" dirty="0" err="1"/>
              <a:t>fringilla</a:t>
            </a:r>
            <a:r>
              <a:rPr lang="en-US" dirty="0"/>
              <a:t> </a:t>
            </a:r>
            <a:r>
              <a:rPr lang="en-US" dirty="0" err="1"/>
              <a:t>elit</a:t>
            </a:r>
            <a:r>
              <a:rPr lang="en-US" dirty="0"/>
              <a:t> </a:t>
            </a:r>
            <a:r>
              <a:rPr lang="en-US" dirty="0" err="1"/>
              <a:t>fringilla</a:t>
            </a:r>
            <a:r>
              <a:rPr lang="en-US" dirty="0"/>
              <a:t> </a:t>
            </a:r>
            <a:r>
              <a:rPr lang="en-US" dirty="0" err="1"/>
              <a:t>eget</a:t>
            </a:r>
            <a:r>
              <a:rPr lang="en-US" dirty="0"/>
              <a:t>. Duis </a:t>
            </a:r>
            <a:r>
              <a:rPr lang="en-US" dirty="0" err="1"/>
              <a:t>risus</a:t>
            </a:r>
            <a:r>
              <a:rPr lang="en-US" dirty="0"/>
              <a:t> </a:t>
            </a:r>
            <a:r>
              <a:rPr lang="en-US" dirty="0" err="1"/>
              <a:t>purus</a:t>
            </a:r>
            <a:r>
              <a:rPr lang="en-US" dirty="0"/>
              <a:t>, </a:t>
            </a:r>
            <a:r>
              <a:rPr lang="en-US" dirty="0" err="1"/>
              <a:t>placerat</a:t>
            </a:r>
            <a:r>
              <a:rPr lang="en-US" dirty="0"/>
              <a:t> </a:t>
            </a:r>
            <a:r>
              <a:rPr lang="en-US" dirty="0" err="1"/>
              <a:t>quis</a:t>
            </a:r>
            <a:r>
              <a:rPr lang="en-US" dirty="0"/>
              <a:t> </a:t>
            </a:r>
            <a:r>
              <a:rPr lang="en-US" dirty="0" err="1"/>
              <a:t>faucibus</a:t>
            </a:r>
            <a:r>
              <a:rPr lang="en-US" dirty="0"/>
              <a:t> non, </a:t>
            </a:r>
            <a:r>
              <a:rPr lang="en-US" dirty="0" err="1"/>
              <a:t>rutrum</a:t>
            </a:r>
            <a:r>
              <a:rPr lang="en-US" dirty="0"/>
              <a:t> </a:t>
            </a:r>
            <a:r>
              <a:rPr lang="en-US" dirty="0" err="1"/>
              <a:t>eget</a:t>
            </a:r>
            <a:r>
              <a:rPr lang="en-US" dirty="0"/>
              <a:t> </a:t>
            </a:r>
            <a:r>
              <a:rPr lang="en-US" dirty="0" err="1"/>
              <a:t>urna</a:t>
            </a:r>
            <a:r>
              <a:rPr lang="en-US" dirty="0"/>
              <a:t>. </a:t>
            </a:r>
            <a:r>
              <a:rPr lang="en-US" dirty="0" err="1"/>
              <a:t>Donec</a:t>
            </a:r>
            <a:r>
              <a:rPr lang="en-US" dirty="0"/>
              <a:t> </a:t>
            </a:r>
            <a:r>
              <a:rPr lang="en-US" dirty="0" err="1"/>
              <a:t>tristique</a:t>
            </a:r>
            <a:r>
              <a:rPr lang="en-US" dirty="0"/>
              <a:t> pharetra </a:t>
            </a:r>
            <a:r>
              <a:rPr lang="en-US" dirty="0" err="1"/>
              <a:t>augue</a:t>
            </a:r>
            <a:r>
              <a:rPr lang="en-US" dirty="0"/>
              <a:t>, </a:t>
            </a:r>
            <a:r>
              <a:rPr lang="en-US" dirty="0" err="1"/>
              <a:t>consequat</a:t>
            </a:r>
            <a:r>
              <a:rPr lang="en-US" dirty="0"/>
              <a:t> </a:t>
            </a:r>
            <a:r>
              <a:rPr lang="en-US" dirty="0" err="1"/>
              <a:t>tempor</a:t>
            </a:r>
            <a:r>
              <a:rPr lang="en-US" dirty="0"/>
              <a:t> </a:t>
            </a:r>
            <a:r>
              <a:rPr lang="en-US" dirty="0" err="1"/>
              <a:t>tellus</a:t>
            </a:r>
            <a:r>
              <a:rPr lang="en-US" dirty="0"/>
              <a:t> </a:t>
            </a:r>
            <a:r>
              <a:rPr lang="en-US" dirty="0" err="1"/>
              <a:t>dignissim</a:t>
            </a:r>
            <a:r>
              <a:rPr lang="en-US" dirty="0"/>
              <a:t> id.</a:t>
            </a:r>
          </a:p>
        </p:txBody>
      </p:sp>
    </p:spTree>
    <p:extLst>
      <p:ext uri="{BB962C8B-B14F-4D97-AF65-F5344CB8AC3E}">
        <p14:creationId xmlns:p14="http://schemas.microsoft.com/office/powerpoint/2010/main" val="1064046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A79BA-61C4-EC4A-A4A1-F70EF885C6B2}"/>
              </a:ext>
            </a:extLst>
          </p:cNvPr>
          <p:cNvSpPr>
            <a:spLocks noGrp="1"/>
          </p:cNvSpPr>
          <p:nvPr>
            <p:ph type="title"/>
          </p:nvPr>
        </p:nvSpPr>
        <p:spPr/>
        <p:txBody>
          <a:bodyPr/>
          <a:lstStyle/>
          <a:p>
            <a:r>
              <a:rPr lang="en-US" dirty="0"/>
              <a:t>Lorem Ipsum Dolor Sit</a:t>
            </a:r>
          </a:p>
        </p:txBody>
      </p:sp>
      <p:sp>
        <p:nvSpPr>
          <p:cNvPr id="3" name="Text Placeholder 2">
            <a:extLst>
              <a:ext uri="{FF2B5EF4-FFF2-40B4-BE49-F238E27FC236}">
                <a16:creationId xmlns:a16="http://schemas.microsoft.com/office/drawing/2014/main" id="{CDA591BC-B82E-4345-8C2A-8F7D4BC39745}"/>
              </a:ext>
            </a:extLst>
          </p:cNvPr>
          <p:cNvSpPr>
            <a:spLocks noGrp="1"/>
          </p:cNvSpPr>
          <p:nvPr>
            <p:ph type="body" sz="quarter" idx="11"/>
          </p:nvPr>
        </p:nvSpPr>
        <p:spPr>
          <a:xfrm>
            <a:off x="1089610" y="2967933"/>
            <a:ext cx="6012230" cy="2329390"/>
          </a:xfrm>
        </p:spPr>
        <p:txBody>
          <a:bodyPr>
            <a:noAutofit/>
          </a:bodyPr>
          <a:lstStyle/>
          <a:p>
            <a:r>
              <a:rPr lang="en-US" sz="1800" dirty="0"/>
              <a:t>Lorem ipsum dolor sit </a:t>
            </a:r>
            <a:r>
              <a:rPr lang="en-US" sz="1800" dirty="0" err="1"/>
              <a:t>amet</a:t>
            </a:r>
            <a:r>
              <a:rPr lang="en-US" sz="1800" dirty="0"/>
              <a:t>, </a:t>
            </a:r>
            <a:r>
              <a:rPr lang="en-US" sz="1800" dirty="0" err="1"/>
              <a:t>consectetur</a:t>
            </a:r>
            <a:r>
              <a:rPr lang="en-US" sz="1800" dirty="0"/>
              <a:t> </a:t>
            </a:r>
          </a:p>
          <a:p>
            <a:r>
              <a:rPr lang="en-US" sz="1800" dirty="0" err="1"/>
              <a:t>Donec</a:t>
            </a:r>
            <a:r>
              <a:rPr lang="en-US" sz="1800" dirty="0"/>
              <a:t> </a:t>
            </a:r>
            <a:r>
              <a:rPr lang="en-US" sz="1800" dirty="0" err="1"/>
              <a:t>faucibus</a:t>
            </a:r>
            <a:r>
              <a:rPr lang="en-US" sz="1800" dirty="0"/>
              <a:t> </a:t>
            </a:r>
            <a:r>
              <a:rPr lang="en-US" sz="1800" dirty="0" err="1"/>
              <a:t>augue</a:t>
            </a:r>
            <a:r>
              <a:rPr lang="en-US" sz="1800" dirty="0"/>
              <a:t> ac </a:t>
            </a:r>
            <a:r>
              <a:rPr lang="en-US" sz="1800" dirty="0" err="1"/>
              <a:t>nunc</a:t>
            </a:r>
            <a:r>
              <a:rPr lang="en-US" sz="1800" dirty="0"/>
              <a:t> </a:t>
            </a:r>
            <a:r>
              <a:rPr lang="en-US" sz="1800" dirty="0" err="1"/>
              <a:t>ullamcorper</a:t>
            </a:r>
            <a:r>
              <a:rPr lang="en-US" sz="1800" dirty="0"/>
              <a:t>.</a:t>
            </a:r>
          </a:p>
          <a:p>
            <a:r>
              <a:rPr lang="en-US" sz="1800" dirty="0"/>
              <a:t>Sed in </a:t>
            </a:r>
            <a:r>
              <a:rPr lang="en-US" sz="1800" dirty="0" err="1"/>
              <a:t>justo</a:t>
            </a:r>
            <a:r>
              <a:rPr lang="en-US" sz="1800" dirty="0"/>
              <a:t> </a:t>
            </a:r>
            <a:r>
              <a:rPr lang="en-US" sz="1800" dirty="0" err="1"/>
              <a:t>lobortis</a:t>
            </a:r>
            <a:r>
              <a:rPr lang="en-US" sz="1800" dirty="0"/>
              <a:t> mi </a:t>
            </a:r>
            <a:r>
              <a:rPr lang="en-US" sz="1800" dirty="0" err="1"/>
              <a:t>laoreet</a:t>
            </a:r>
            <a:r>
              <a:rPr lang="en-US" sz="1800" dirty="0"/>
              <a:t> </a:t>
            </a:r>
            <a:r>
              <a:rPr lang="en-US" sz="1800" dirty="0" err="1"/>
              <a:t>rhoncus</a:t>
            </a:r>
            <a:r>
              <a:rPr lang="en-US" sz="1800" dirty="0"/>
              <a:t>.</a:t>
            </a:r>
          </a:p>
          <a:p>
            <a:r>
              <a:rPr lang="en-US" sz="1800" dirty="0" err="1"/>
              <a:t>Aliquam</a:t>
            </a:r>
            <a:r>
              <a:rPr lang="en-US" sz="1800" dirty="0"/>
              <a:t> </a:t>
            </a:r>
            <a:r>
              <a:rPr lang="en-US" sz="1800" dirty="0" err="1"/>
              <a:t>congue</a:t>
            </a:r>
            <a:r>
              <a:rPr lang="en-US" sz="1800" dirty="0"/>
              <a:t> magna in </a:t>
            </a:r>
            <a:r>
              <a:rPr lang="en-US" sz="1800" dirty="0" err="1"/>
              <a:t>congue</a:t>
            </a:r>
            <a:r>
              <a:rPr lang="en-US" sz="1800" dirty="0"/>
              <a:t> </a:t>
            </a:r>
            <a:r>
              <a:rPr lang="en-US" sz="1800" dirty="0" err="1"/>
              <a:t>accumsan</a:t>
            </a:r>
            <a:r>
              <a:rPr lang="en-US" sz="1800" dirty="0"/>
              <a:t>.</a:t>
            </a:r>
          </a:p>
          <a:p>
            <a:r>
              <a:rPr lang="en-US" sz="1800" dirty="0" err="1"/>
              <a:t>Quisque</a:t>
            </a:r>
            <a:r>
              <a:rPr lang="en-US" sz="1800" dirty="0"/>
              <a:t> </a:t>
            </a:r>
            <a:r>
              <a:rPr lang="en-US" sz="1800" dirty="0" err="1"/>
              <a:t>aliquet</a:t>
            </a:r>
            <a:r>
              <a:rPr lang="en-US" sz="1800" dirty="0"/>
              <a:t> </a:t>
            </a:r>
            <a:r>
              <a:rPr lang="en-US" sz="1800" dirty="0" err="1"/>
              <a:t>urna</a:t>
            </a:r>
            <a:r>
              <a:rPr lang="en-US" sz="1800" dirty="0"/>
              <a:t> </a:t>
            </a:r>
            <a:r>
              <a:rPr lang="en-US" sz="1800" dirty="0" err="1"/>
              <a:t>facilisis</a:t>
            </a:r>
            <a:r>
              <a:rPr lang="en-US" sz="1800" dirty="0"/>
              <a:t> </a:t>
            </a:r>
            <a:r>
              <a:rPr lang="en-US" sz="1800" dirty="0" err="1"/>
              <a:t>consequat</a:t>
            </a:r>
            <a:r>
              <a:rPr lang="en-US" sz="1800" dirty="0"/>
              <a:t>.</a:t>
            </a:r>
          </a:p>
        </p:txBody>
      </p:sp>
    </p:spTree>
    <p:extLst>
      <p:ext uri="{BB962C8B-B14F-4D97-AF65-F5344CB8AC3E}">
        <p14:creationId xmlns:p14="http://schemas.microsoft.com/office/powerpoint/2010/main" val="509633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27C41EC-962A-C148-950B-D97084886932}"/>
              </a:ext>
            </a:extLst>
          </p:cNvPr>
          <p:cNvSpPr/>
          <p:nvPr/>
        </p:nvSpPr>
        <p:spPr>
          <a:xfrm>
            <a:off x="10543142" y="4869856"/>
            <a:ext cx="2461658" cy="17936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A6BDBDD7-AB66-DE45-BD41-66399F712A87}"/>
              </a:ext>
            </a:extLst>
          </p:cNvPr>
          <p:cNvSpPr/>
          <p:nvPr/>
        </p:nvSpPr>
        <p:spPr>
          <a:xfrm>
            <a:off x="0" y="4629346"/>
            <a:ext cx="13004800" cy="985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B1F5F15-DEFB-BB4F-AE67-C4BC1FFB06B6}"/>
              </a:ext>
            </a:extLst>
          </p:cNvPr>
          <p:cNvSpPr/>
          <p:nvPr/>
        </p:nvSpPr>
        <p:spPr>
          <a:xfrm>
            <a:off x="0" y="5678008"/>
            <a:ext cx="13004800" cy="985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796594D0-8F64-2646-AC9D-E44D59E6290B}"/>
              </a:ext>
            </a:extLst>
          </p:cNvPr>
          <p:cNvSpPr/>
          <p:nvPr/>
        </p:nvSpPr>
        <p:spPr>
          <a:xfrm>
            <a:off x="0" y="3580684"/>
            <a:ext cx="13004800" cy="985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152B973-7A5F-7946-9BDF-6407E1353502}"/>
              </a:ext>
            </a:extLst>
          </p:cNvPr>
          <p:cNvSpPr/>
          <p:nvPr/>
        </p:nvSpPr>
        <p:spPr>
          <a:xfrm>
            <a:off x="0" y="2532022"/>
            <a:ext cx="13004800" cy="985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FB26C64-5251-574D-A21A-588350BD18A1}"/>
              </a:ext>
            </a:extLst>
          </p:cNvPr>
          <p:cNvSpPr/>
          <p:nvPr/>
        </p:nvSpPr>
        <p:spPr>
          <a:xfrm>
            <a:off x="0" y="1483360"/>
            <a:ext cx="13004800" cy="985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ubtitle 17">
            <a:extLst>
              <a:ext uri="{FF2B5EF4-FFF2-40B4-BE49-F238E27FC236}">
                <a16:creationId xmlns:a16="http://schemas.microsoft.com/office/drawing/2014/main" id="{3368FE0C-9D00-CE45-AA29-35DC41114CCC}"/>
              </a:ext>
            </a:extLst>
          </p:cNvPr>
          <p:cNvSpPr>
            <a:spLocks noGrp="1"/>
          </p:cNvSpPr>
          <p:nvPr>
            <p:ph type="subTitle" idx="10"/>
          </p:nvPr>
        </p:nvSpPr>
        <p:spPr/>
        <p:txBody>
          <a:bodyPr/>
          <a:lstStyle/>
          <a:p>
            <a:r>
              <a:rPr lang="en-US" dirty="0"/>
              <a:t>Insert </a:t>
            </a:r>
            <a:r>
              <a:rPr lang="en-US" dirty="0" err="1"/>
              <a:t>Subheadline</a:t>
            </a:r>
            <a:endParaRPr lang="en-US" dirty="0"/>
          </a:p>
        </p:txBody>
      </p:sp>
      <p:sp>
        <p:nvSpPr>
          <p:cNvPr id="5" name="TextBox 4">
            <a:extLst>
              <a:ext uri="{FF2B5EF4-FFF2-40B4-BE49-F238E27FC236}">
                <a16:creationId xmlns:a16="http://schemas.microsoft.com/office/drawing/2014/main" id="{76E3B3F2-EF96-1147-B60E-84A29FEF43B5}"/>
              </a:ext>
            </a:extLst>
          </p:cNvPr>
          <p:cNvSpPr txBox="1"/>
          <p:nvPr/>
        </p:nvSpPr>
        <p:spPr>
          <a:xfrm>
            <a:off x="1669697" y="1768149"/>
            <a:ext cx="2191103" cy="400110"/>
          </a:xfrm>
          <a:prstGeom prst="rect">
            <a:avLst/>
          </a:prstGeom>
          <a:noFill/>
        </p:spPr>
        <p:txBody>
          <a:bodyPr wrap="square" rtlCol="0">
            <a:spAutoFit/>
          </a:bodyPr>
          <a:lstStyle/>
          <a:p>
            <a:pPr>
              <a:spcBef>
                <a:spcPts val="600"/>
              </a:spcBef>
              <a:spcAft>
                <a:spcPts val="1200"/>
              </a:spcAft>
            </a:pPr>
            <a:r>
              <a:rPr lang="en-US" sz="2000" b="1" dirty="0">
                <a:latin typeface="Century Gothic" panose="020B0502020202020204" pitchFamily="34" charset="0"/>
              </a:rPr>
              <a:t>Lorem ipsum</a:t>
            </a:r>
          </a:p>
        </p:txBody>
      </p:sp>
      <p:sp>
        <p:nvSpPr>
          <p:cNvPr id="6" name="TextBox 5">
            <a:extLst>
              <a:ext uri="{FF2B5EF4-FFF2-40B4-BE49-F238E27FC236}">
                <a16:creationId xmlns:a16="http://schemas.microsoft.com/office/drawing/2014/main" id="{ADF1EF3C-9B4F-7B4F-9D77-1E42B01B868C}"/>
              </a:ext>
            </a:extLst>
          </p:cNvPr>
          <p:cNvSpPr txBox="1"/>
          <p:nvPr/>
        </p:nvSpPr>
        <p:spPr>
          <a:xfrm>
            <a:off x="1669697" y="2816800"/>
            <a:ext cx="2180943" cy="400110"/>
          </a:xfrm>
          <a:prstGeom prst="rect">
            <a:avLst/>
          </a:prstGeom>
          <a:noFill/>
        </p:spPr>
        <p:txBody>
          <a:bodyPr wrap="square" rtlCol="0">
            <a:spAutoFit/>
          </a:bodyPr>
          <a:lstStyle/>
          <a:p>
            <a:pPr>
              <a:spcBef>
                <a:spcPts val="600"/>
              </a:spcBef>
              <a:spcAft>
                <a:spcPts val="1200"/>
              </a:spcAft>
            </a:pPr>
            <a:r>
              <a:rPr lang="en-US" sz="2000" b="1" dirty="0">
                <a:latin typeface="Century Gothic" panose="020B0502020202020204" pitchFamily="34" charset="0"/>
              </a:rPr>
              <a:t>Lorem ipsum</a:t>
            </a:r>
          </a:p>
        </p:txBody>
      </p:sp>
      <p:sp>
        <p:nvSpPr>
          <p:cNvPr id="7" name="TextBox 6">
            <a:extLst>
              <a:ext uri="{FF2B5EF4-FFF2-40B4-BE49-F238E27FC236}">
                <a16:creationId xmlns:a16="http://schemas.microsoft.com/office/drawing/2014/main" id="{89418FEC-BE1F-0D47-AF8A-740653540796}"/>
              </a:ext>
            </a:extLst>
          </p:cNvPr>
          <p:cNvSpPr txBox="1"/>
          <p:nvPr/>
        </p:nvSpPr>
        <p:spPr>
          <a:xfrm>
            <a:off x="1669697" y="3870016"/>
            <a:ext cx="2191103" cy="400110"/>
          </a:xfrm>
          <a:prstGeom prst="rect">
            <a:avLst/>
          </a:prstGeom>
          <a:noFill/>
        </p:spPr>
        <p:txBody>
          <a:bodyPr wrap="square" rtlCol="0">
            <a:spAutoFit/>
          </a:bodyPr>
          <a:lstStyle/>
          <a:p>
            <a:pPr>
              <a:spcBef>
                <a:spcPts val="600"/>
              </a:spcBef>
              <a:spcAft>
                <a:spcPts val="1200"/>
              </a:spcAft>
            </a:pPr>
            <a:r>
              <a:rPr lang="en-US" sz="2000" b="1" dirty="0">
                <a:latin typeface="Century Gothic" panose="020B0502020202020204" pitchFamily="34" charset="0"/>
              </a:rPr>
              <a:t>Lorem ipsum</a:t>
            </a:r>
          </a:p>
        </p:txBody>
      </p:sp>
      <p:sp>
        <p:nvSpPr>
          <p:cNvPr id="8" name="TextBox 7">
            <a:extLst>
              <a:ext uri="{FF2B5EF4-FFF2-40B4-BE49-F238E27FC236}">
                <a16:creationId xmlns:a16="http://schemas.microsoft.com/office/drawing/2014/main" id="{BF544754-8C3D-5049-8F07-D201E3CBCD18}"/>
              </a:ext>
            </a:extLst>
          </p:cNvPr>
          <p:cNvSpPr txBox="1"/>
          <p:nvPr/>
        </p:nvSpPr>
        <p:spPr>
          <a:xfrm>
            <a:off x="1669697" y="5966943"/>
            <a:ext cx="2048863" cy="400110"/>
          </a:xfrm>
          <a:prstGeom prst="rect">
            <a:avLst/>
          </a:prstGeom>
          <a:noFill/>
        </p:spPr>
        <p:txBody>
          <a:bodyPr wrap="square" rtlCol="0">
            <a:spAutoFit/>
          </a:bodyPr>
          <a:lstStyle/>
          <a:p>
            <a:pPr>
              <a:spcBef>
                <a:spcPts val="600"/>
              </a:spcBef>
              <a:spcAft>
                <a:spcPts val="1200"/>
              </a:spcAft>
            </a:pPr>
            <a:r>
              <a:rPr lang="en-US" sz="2000" b="1" dirty="0">
                <a:latin typeface="Century Gothic" panose="020B0502020202020204" pitchFamily="34" charset="0"/>
              </a:rPr>
              <a:t>Lorem ipsum</a:t>
            </a:r>
          </a:p>
        </p:txBody>
      </p:sp>
      <p:sp>
        <p:nvSpPr>
          <p:cNvPr id="9" name="TextBox 8">
            <a:extLst>
              <a:ext uri="{FF2B5EF4-FFF2-40B4-BE49-F238E27FC236}">
                <a16:creationId xmlns:a16="http://schemas.microsoft.com/office/drawing/2014/main" id="{5B2CD84F-0303-2148-9F60-F3692B84F5EF}"/>
              </a:ext>
            </a:extLst>
          </p:cNvPr>
          <p:cNvSpPr txBox="1"/>
          <p:nvPr/>
        </p:nvSpPr>
        <p:spPr>
          <a:xfrm>
            <a:off x="1669697" y="4932187"/>
            <a:ext cx="2170783" cy="400110"/>
          </a:xfrm>
          <a:prstGeom prst="rect">
            <a:avLst/>
          </a:prstGeom>
          <a:noFill/>
        </p:spPr>
        <p:txBody>
          <a:bodyPr wrap="square" rtlCol="0">
            <a:spAutoFit/>
          </a:bodyPr>
          <a:lstStyle/>
          <a:p>
            <a:pPr>
              <a:spcBef>
                <a:spcPts val="600"/>
              </a:spcBef>
              <a:spcAft>
                <a:spcPts val="1200"/>
              </a:spcAft>
            </a:pPr>
            <a:r>
              <a:rPr lang="en-US" sz="2000" b="1" dirty="0">
                <a:latin typeface="Century Gothic" panose="020B0502020202020204" pitchFamily="34" charset="0"/>
              </a:rPr>
              <a:t>Lorem ipsum</a:t>
            </a:r>
          </a:p>
        </p:txBody>
      </p:sp>
      <p:sp>
        <p:nvSpPr>
          <p:cNvPr id="13" name="TextBox 12">
            <a:extLst>
              <a:ext uri="{FF2B5EF4-FFF2-40B4-BE49-F238E27FC236}">
                <a16:creationId xmlns:a16="http://schemas.microsoft.com/office/drawing/2014/main" id="{2332BABA-50EC-BA46-96BB-3DDED72DD20E}"/>
              </a:ext>
            </a:extLst>
          </p:cNvPr>
          <p:cNvSpPr txBox="1"/>
          <p:nvPr/>
        </p:nvSpPr>
        <p:spPr>
          <a:xfrm>
            <a:off x="3976444" y="1688493"/>
            <a:ext cx="8687606" cy="584775"/>
          </a:xfrm>
          <a:prstGeom prst="rect">
            <a:avLst/>
          </a:prstGeom>
          <a:noFill/>
        </p:spPr>
        <p:txBody>
          <a:bodyPr wrap="square" rtlCol="0" anchor="ctr">
            <a:spAutoFit/>
          </a:bodyPr>
          <a:lstStyle/>
          <a:p>
            <a:pPr>
              <a:spcBef>
                <a:spcPts val="600"/>
              </a:spcBef>
              <a:spcAft>
                <a:spcPts val="1200"/>
              </a:spcAft>
            </a:pPr>
            <a:r>
              <a:rPr lang="en-US" sz="1600" dirty="0">
                <a:latin typeface="Century Gothic" panose="020B0502020202020204" pitchFamily="34" charset="0"/>
              </a:rPr>
              <a:t>Lorem ipsum dolor sit </a:t>
            </a:r>
            <a:r>
              <a:rPr lang="en-US" sz="1600" dirty="0" err="1">
                <a:latin typeface="Century Gothic" panose="020B0502020202020204" pitchFamily="34" charset="0"/>
              </a:rPr>
              <a:t>amet</a:t>
            </a:r>
            <a:r>
              <a:rPr lang="en-US" sz="1600" dirty="0">
                <a:latin typeface="Century Gothic" panose="020B0502020202020204" pitchFamily="34" charset="0"/>
              </a:rPr>
              <a:t>, </a:t>
            </a:r>
            <a:r>
              <a:rPr lang="en-US" sz="1600" dirty="0" err="1">
                <a:latin typeface="Century Gothic" panose="020B0502020202020204" pitchFamily="34" charset="0"/>
              </a:rPr>
              <a:t>consectetur</a:t>
            </a:r>
            <a:r>
              <a:rPr lang="en-US" sz="1600" dirty="0">
                <a:latin typeface="Century Gothic" panose="020B0502020202020204" pitchFamily="34" charset="0"/>
              </a:rPr>
              <a:t> </a:t>
            </a:r>
            <a:r>
              <a:rPr lang="en-US" sz="1600" dirty="0" err="1">
                <a:latin typeface="Century Gothic" panose="020B0502020202020204" pitchFamily="34" charset="0"/>
              </a:rPr>
              <a:t>adipiscing</a:t>
            </a:r>
            <a:r>
              <a:rPr lang="en-US" sz="1600" dirty="0">
                <a:latin typeface="Century Gothic" panose="020B0502020202020204" pitchFamily="34" charset="0"/>
              </a:rPr>
              <a:t> </a:t>
            </a:r>
            <a:r>
              <a:rPr lang="en-US" sz="1600" dirty="0" err="1">
                <a:latin typeface="Century Gothic" panose="020B0502020202020204" pitchFamily="34" charset="0"/>
              </a:rPr>
              <a:t>elit</a:t>
            </a:r>
            <a:r>
              <a:rPr lang="en-US" sz="1600" dirty="0">
                <a:latin typeface="Century Gothic" panose="020B0502020202020204" pitchFamily="34" charset="0"/>
              </a:rPr>
              <a:t>. Sed </a:t>
            </a:r>
            <a:r>
              <a:rPr lang="en-US" sz="1600" dirty="0" err="1">
                <a:latin typeface="Century Gothic" panose="020B0502020202020204" pitchFamily="34" charset="0"/>
              </a:rPr>
              <a:t>rutrum</a:t>
            </a:r>
            <a:r>
              <a:rPr lang="en-US" sz="1600" dirty="0">
                <a:latin typeface="Century Gothic" panose="020B0502020202020204" pitchFamily="34" charset="0"/>
              </a:rPr>
              <a:t> </a:t>
            </a:r>
            <a:r>
              <a:rPr lang="en-US" sz="1600" dirty="0" err="1">
                <a:latin typeface="Century Gothic" panose="020B0502020202020204" pitchFamily="34" charset="0"/>
              </a:rPr>
              <a:t>elementum</a:t>
            </a:r>
            <a:r>
              <a:rPr lang="en-US" sz="1600" dirty="0">
                <a:latin typeface="Century Gothic" panose="020B0502020202020204" pitchFamily="34" charset="0"/>
              </a:rPr>
              <a:t> </a:t>
            </a:r>
            <a:r>
              <a:rPr lang="en-US" sz="1600" dirty="0" err="1">
                <a:latin typeface="Century Gothic" panose="020B0502020202020204" pitchFamily="34" charset="0"/>
              </a:rPr>
              <a:t>lacus</a:t>
            </a:r>
            <a:r>
              <a:rPr lang="en-US" sz="1600" dirty="0">
                <a:latin typeface="Century Gothic" panose="020B0502020202020204" pitchFamily="34" charset="0"/>
              </a:rPr>
              <a:t>, </a:t>
            </a:r>
            <a:r>
              <a:rPr lang="en-US" sz="1600" dirty="0" err="1">
                <a:latin typeface="Century Gothic" panose="020B0502020202020204" pitchFamily="34" charset="0"/>
              </a:rPr>
              <a:t>eget</a:t>
            </a:r>
            <a:r>
              <a:rPr lang="en-US" sz="1600" dirty="0">
                <a:latin typeface="Century Gothic" panose="020B0502020202020204" pitchFamily="34" charset="0"/>
              </a:rPr>
              <a:t> </a:t>
            </a:r>
            <a:r>
              <a:rPr lang="en-US" sz="1600" dirty="0" err="1">
                <a:latin typeface="Century Gothic" panose="020B0502020202020204" pitchFamily="34" charset="0"/>
              </a:rPr>
              <a:t>fringilla</a:t>
            </a:r>
            <a:r>
              <a:rPr lang="en-US" sz="1600" dirty="0">
                <a:latin typeface="Century Gothic" panose="020B0502020202020204" pitchFamily="34" charset="0"/>
              </a:rPr>
              <a:t> </a:t>
            </a:r>
            <a:r>
              <a:rPr lang="en-US" sz="1600" dirty="0" err="1">
                <a:latin typeface="Century Gothic" panose="020B0502020202020204" pitchFamily="34" charset="0"/>
              </a:rPr>
              <a:t>elit</a:t>
            </a:r>
            <a:r>
              <a:rPr lang="en-US" sz="1600" dirty="0">
                <a:latin typeface="Century Gothic" panose="020B0502020202020204" pitchFamily="34" charset="0"/>
              </a:rPr>
              <a:t> </a:t>
            </a:r>
            <a:r>
              <a:rPr lang="en-US" sz="1600" dirty="0" err="1">
                <a:latin typeface="Century Gothic" panose="020B0502020202020204" pitchFamily="34" charset="0"/>
              </a:rPr>
              <a:t>fringilla</a:t>
            </a:r>
            <a:r>
              <a:rPr lang="en-US" sz="1600" dirty="0">
                <a:latin typeface="Century Gothic" panose="020B0502020202020204" pitchFamily="34" charset="0"/>
              </a:rPr>
              <a:t> </a:t>
            </a:r>
            <a:r>
              <a:rPr lang="en-US" sz="1600" dirty="0" err="1">
                <a:latin typeface="Century Gothic" panose="020B0502020202020204" pitchFamily="34" charset="0"/>
              </a:rPr>
              <a:t>eget</a:t>
            </a:r>
            <a:r>
              <a:rPr lang="en-US" sz="1600" dirty="0">
                <a:latin typeface="Century Gothic" panose="020B0502020202020204" pitchFamily="34" charset="0"/>
              </a:rPr>
              <a:t>. Duis </a:t>
            </a:r>
            <a:r>
              <a:rPr lang="en-US" sz="1600" dirty="0" err="1">
                <a:latin typeface="Century Gothic" panose="020B0502020202020204" pitchFamily="34" charset="0"/>
              </a:rPr>
              <a:t>risus</a:t>
            </a:r>
            <a:r>
              <a:rPr lang="en-US" sz="1600" dirty="0">
                <a:latin typeface="Century Gothic" panose="020B0502020202020204" pitchFamily="34" charset="0"/>
              </a:rPr>
              <a:t> </a:t>
            </a:r>
            <a:r>
              <a:rPr lang="en-US" sz="1600" dirty="0" err="1">
                <a:latin typeface="Century Gothic" panose="020B0502020202020204" pitchFamily="34" charset="0"/>
              </a:rPr>
              <a:t>purus</a:t>
            </a:r>
            <a:r>
              <a:rPr lang="en-US" sz="1600" dirty="0">
                <a:latin typeface="Century Gothic" panose="020B0502020202020204" pitchFamily="34" charset="0"/>
              </a:rPr>
              <a:t>, </a:t>
            </a:r>
            <a:r>
              <a:rPr lang="en-US" sz="1600" dirty="0" err="1">
                <a:latin typeface="Century Gothic" panose="020B0502020202020204" pitchFamily="34" charset="0"/>
              </a:rPr>
              <a:t>placerat</a:t>
            </a:r>
            <a:r>
              <a:rPr lang="en-US" sz="1600" dirty="0">
                <a:latin typeface="Century Gothic" panose="020B0502020202020204" pitchFamily="34" charset="0"/>
              </a:rPr>
              <a:t> </a:t>
            </a:r>
            <a:r>
              <a:rPr lang="en-US" sz="1600" dirty="0" err="1">
                <a:latin typeface="Century Gothic" panose="020B0502020202020204" pitchFamily="34" charset="0"/>
              </a:rPr>
              <a:t>quis</a:t>
            </a:r>
            <a:r>
              <a:rPr lang="en-US" sz="1600" dirty="0">
                <a:latin typeface="Century Gothic" panose="020B0502020202020204" pitchFamily="34" charset="0"/>
              </a:rPr>
              <a:t> </a:t>
            </a:r>
            <a:r>
              <a:rPr lang="en-US" sz="1600" dirty="0" err="1">
                <a:latin typeface="Century Gothic" panose="020B0502020202020204" pitchFamily="34" charset="0"/>
              </a:rPr>
              <a:t>faucibus</a:t>
            </a:r>
            <a:r>
              <a:rPr lang="en-US" sz="1600" dirty="0">
                <a:latin typeface="Century Gothic" panose="020B0502020202020204" pitchFamily="34" charset="0"/>
              </a:rPr>
              <a:t> non.</a:t>
            </a:r>
          </a:p>
        </p:txBody>
      </p:sp>
      <p:pic>
        <p:nvPicPr>
          <p:cNvPr id="42" name="Graphic 41">
            <a:extLst>
              <a:ext uri="{FF2B5EF4-FFF2-40B4-BE49-F238E27FC236}">
                <a16:creationId xmlns:a16="http://schemas.microsoft.com/office/drawing/2014/main" id="{F15E09AA-CD01-154F-8A41-112460C7E5C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641" y="1318486"/>
            <a:ext cx="1631486" cy="1631486"/>
          </a:xfrm>
          <a:prstGeom prst="rect">
            <a:avLst/>
          </a:prstGeom>
        </p:spPr>
      </p:pic>
      <p:pic>
        <p:nvPicPr>
          <p:cNvPr id="43" name="Graphic 42">
            <a:extLst>
              <a:ext uri="{FF2B5EF4-FFF2-40B4-BE49-F238E27FC236}">
                <a16:creationId xmlns:a16="http://schemas.microsoft.com/office/drawing/2014/main" id="{DE740264-05C4-7B4D-963D-A53B5A8DD5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641" y="2363538"/>
            <a:ext cx="1631486" cy="1631486"/>
          </a:xfrm>
          <a:prstGeom prst="rect">
            <a:avLst/>
          </a:prstGeom>
        </p:spPr>
      </p:pic>
      <p:pic>
        <p:nvPicPr>
          <p:cNvPr id="44" name="Graphic 43">
            <a:extLst>
              <a:ext uri="{FF2B5EF4-FFF2-40B4-BE49-F238E27FC236}">
                <a16:creationId xmlns:a16="http://schemas.microsoft.com/office/drawing/2014/main" id="{1EE41C5E-5216-E149-8084-F6DAB3BAC70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641" y="3406466"/>
            <a:ext cx="1631486" cy="1631486"/>
          </a:xfrm>
          <a:prstGeom prst="rect">
            <a:avLst/>
          </a:prstGeom>
        </p:spPr>
      </p:pic>
      <p:pic>
        <p:nvPicPr>
          <p:cNvPr id="46" name="Graphic 45">
            <a:extLst>
              <a:ext uri="{FF2B5EF4-FFF2-40B4-BE49-F238E27FC236}">
                <a16:creationId xmlns:a16="http://schemas.microsoft.com/office/drawing/2014/main" id="{AE9AAF6B-4F5B-E44A-AF0E-DF227EF4C2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641" y="4478378"/>
            <a:ext cx="1631486" cy="1631486"/>
          </a:xfrm>
          <a:prstGeom prst="rect">
            <a:avLst/>
          </a:prstGeom>
        </p:spPr>
      </p:pic>
      <p:pic>
        <p:nvPicPr>
          <p:cNvPr id="47" name="Graphic 46">
            <a:extLst>
              <a:ext uri="{FF2B5EF4-FFF2-40B4-BE49-F238E27FC236}">
                <a16:creationId xmlns:a16="http://schemas.microsoft.com/office/drawing/2014/main" id="{D9AF4065-D8AF-ED40-AB0E-67590CA37A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641" y="5522824"/>
            <a:ext cx="1631486" cy="1631486"/>
          </a:xfrm>
          <a:prstGeom prst="rect">
            <a:avLst/>
          </a:prstGeom>
        </p:spPr>
      </p:pic>
      <p:sp>
        <p:nvSpPr>
          <p:cNvPr id="48" name="TextBox 47">
            <a:extLst>
              <a:ext uri="{FF2B5EF4-FFF2-40B4-BE49-F238E27FC236}">
                <a16:creationId xmlns:a16="http://schemas.microsoft.com/office/drawing/2014/main" id="{D09D0F5B-8DAA-5E48-B90F-65CB54E6DBCD}"/>
              </a:ext>
            </a:extLst>
          </p:cNvPr>
          <p:cNvSpPr txBox="1"/>
          <p:nvPr/>
        </p:nvSpPr>
        <p:spPr>
          <a:xfrm>
            <a:off x="995912" y="1709628"/>
            <a:ext cx="389850" cy="517834"/>
          </a:xfrm>
          <a:prstGeom prst="rect">
            <a:avLst/>
          </a:prstGeom>
          <a:noFill/>
        </p:spPr>
        <p:txBody>
          <a:bodyPr wrap="none" rtlCol="0">
            <a:spAutoFit/>
          </a:bodyPr>
          <a:lstStyle/>
          <a:p>
            <a:r>
              <a:rPr lang="en-US" b="0" i="0" dirty="0">
                <a:solidFill>
                  <a:schemeClr val="bg1"/>
                </a:solidFill>
                <a:latin typeface="Century Gothic" panose="020B0502020202020204" pitchFamily="34" charset="0"/>
              </a:rPr>
              <a:t>1</a:t>
            </a:r>
          </a:p>
        </p:txBody>
      </p:sp>
      <p:sp>
        <p:nvSpPr>
          <p:cNvPr id="49" name="TextBox 48">
            <a:extLst>
              <a:ext uri="{FF2B5EF4-FFF2-40B4-BE49-F238E27FC236}">
                <a16:creationId xmlns:a16="http://schemas.microsoft.com/office/drawing/2014/main" id="{87F00F7C-7F89-FE4B-9BC1-533C25E46B60}"/>
              </a:ext>
            </a:extLst>
          </p:cNvPr>
          <p:cNvSpPr txBox="1"/>
          <p:nvPr/>
        </p:nvSpPr>
        <p:spPr>
          <a:xfrm>
            <a:off x="995912" y="2749472"/>
            <a:ext cx="389850" cy="517834"/>
          </a:xfrm>
          <a:prstGeom prst="rect">
            <a:avLst/>
          </a:prstGeom>
          <a:noFill/>
        </p:spPr>
        <p:txBody>
          <a:bodyPr wrap="none" rtlCol="0">
            <a:spAutoFit/>
          </a:bodyPr>
          <a:lstStyle/>
          <a:p>
            <a:r>
              <a:rPr lang="en-US" b="0" i="0" dirty="0">
                <a:solidFill>
                  <a:schemeClr val="bg1"/>
                </a:solidFill>
                <a:latin typeface="Century Gothic" panose="020B0502020202020204" pitchFamily="34" charset="0"/>
              </a:rPr>
              <a:t>2</a:t>
            </a:r>
          </a:p>
        </p:txBody>
      </p:sp>
      <p:sp>
        <p:nvSpPr>
          <p:cNvPr id="50" name="TextBox 49">
            <a:extLst>
              <a:ext uri="{FF2B5EF4-FFF2-40B4-BE49-F238E27FC236}">
                <a16:creationId xmlns:a16="http://schemas.microsoft.com/office/drawing/2014/main" id="{1CBF4626-30D2-674C-AA87-E4E0F1EDFD06}"/>
              </a:ext>
            </a:extLst>
          </p:cNvPr>
          <p:cNvSpPr txBox="1"/>
          <p:nvPr/>
        </p:nvSpPr>
        <p:spPr>
          <a:xfrm>
            <a:off x="995912" y="3797608"/>
            <a:ext cx="389850" cy="517834"/>
          </a:xfrm>
          <a:prstGeom prst="rect">
            <a:avLst/>
          </a:prstGeom>
          <a:noFill/>
        </p:spPr>
        <p:txBody>
          <a:bodyPr wrap="none" rtlCol="0">
            <a:spAutoFit/>
          </a:bodyPr>
          <a:lstStyle/>
          <a:p>
            <a:r>
              <a:rPr lang="en-US" b="0" i="0" dirty="0">
                <a:solidFill>
                  <a:schemeClr val="bg1"/>
                </a:solidFill>
                <a:latin typeface="Century Gothic" panose="020B0502020202020204" pitchFamily="34" charset="0"/>
              </a:rPr>
              <a:t>3</a:t>
            </a:r>
          </a:p>
        </p:txBody>
      </p:sp>
      <p:sp>
        <p:nvSpPr>
          <p:cNvPr id="51" name="TextBox 50">
            <a:extLst>
              <a:ext uri="{FF2B5EF4-FFF2-40B4-BE49-F238E27FC236}">
                <a16:creationId xmlns:a16="http://schemas.microsoft.com/office/drawing/2014/main" id="{1535A000-AB5F-384E-AD81-E17627ACFA09}"/>
              </a:ext>
            </a:extLst>
          </p:cNvPr>
          <p:cNvSpPr txBox="1"/>
          <p:nvPr/>
        </p:nvSpPr>
        <p:spPr>
          <a:xfrm>
            <a:off x="984761" y="4869856"/>
            <a:ext cx="389850" cy="517834"/>
          </a:xfrm>
          <a:prstGeom prst="rect">
            <a:avLst/>
          </a:prstGeom>
          <a:noFill/>
        </p:spPr>
        <p:txBody>
          <a:bodyPr wrap="none" rtlCol="0">
            <a:spAutoFit/>
          </a:bodyPr>
          <a:lstStyle/>
          <a:p>
            <a:r>
              <a:rPr lang="en-US" b="0" i="0" dirty="0">
                <a:solidFill>
                  <a:schemeClr val="bg1"/>
                </a:solidFill>
                <a:latin typeface="Century Gothic" panose="020B0502020202020204" pitchFamily="34" charset="0"/>
              </a:rPr>
              <a:t>4</a:t>
            </a:r>
          </a:p>
        </p:txBody>
      </p:sp>
      <p:sp>
        <p:nvSpPr>
          <p:cNvPr id="52" name="TextBox 51">
            <a:extLst>
              <a:ext uri="{FF2B5EF4-FFF2-40B4-BE49-F238E27FC236}">
                <a16:creationId xmlns:a16="http://schemas.microsoft.com/office/drawing/2014/main" id="{851B3A6A-5A2C-F046-9804-D3441ABBDAE8}"/>
              </a:ext>
            </a:extLst>
          </p:cNvPr>
          <p:cNvSpPr txBox="1"/>
          <p:nvPr/>
        </p:nvSpPr>
        <p:spPr>
          <a:xfrm>
            <a:off x="1003535" y="5912038"/>
            <a:ext cx="389850" cy="517834"/>
          </a:xfrm>
          <a:prstGeom prst="rect">
            <a:avLst/>
          </a:prstGeom>
          <a:noFill/>
        </p:spPr>
        <p:txBody>
          <a:bodyPr wrap="none" rtlCol="0">
            <a:spAutoFit/>
          </a:bodyPr>
          <a:lstStyle/>
          <a:p>
            <a:r>
              <a:rPr lang="en-US" b="0" i="0" dirty="0">
                <a:solidFill>
                  <a:schemeClr val="bg1"/>
                </a:solidFill>
                <a:latin typeface="Century Gothic" panose="020B0502020202020204" pitchFamily="34" charset="0"/>
              </a:rPr>
              <a:t>5</a:t>
            </a:r>
          </a:p>
        </p:txBody>
      </p:sp>
      <p:sp>
        <p:nvSpPr>
          <p:cNvPr id="57" name="Title 56">
            <a:extLst>
              <a:ext uri="{FF2B5EF4-FFF2-40B4-BE49-F238E27FC236}">
                <a16:creationId xmlns:a16="http://schemas.microsoft.com/office/drawing/2014/main" id="{B6BD8D12-730E-744E-BACE-5D1167DB6C54}"/>
              </a:ext>
            </a:extLst>
          </p:cNvPr>
          <p:cNvSpPr>
            <a:spLocks noGrp="1"/>
          </p:cNvSpPr>
          <p:nvPr>
            <p:ph type="title"/>
          </p:nvPr>
        </p:nvSpPr>
        <p:spPr/>
        <p:txBody>
          <a:bodyPr/>
          <a:lstStyle/>
          <a:p>
            <a:r>
              <a:rPr lang="en-US" dirty="0"/>
              <a:t>Insert Headline</a:t>
            </a:r>
          </a:p>
        </p:txBody>
      </p:sp>
      <p:sp>
        <p:nvSpPr>
          <p:cNvPr id="58" name="TextBox 57">
            <a:extLst>
              <a:ext uri="{FF2B5EF4-FFF2-40B4-BE49-F238E27FC236}">
                <a16:creationId xmlns:a16="http://schemas.microsoft.com/office/drawing/2014/main" id="{ECCDBF79-2F16-9847-B4A1-EA83D275642D}"/>
              </a:ext>
            </a:extLst>
          </p:cNvPr>
          <p:cNvSpPr txBox="1"/>
          <p:nvPr/>
        </p:nvSpPr>
        <p:spPr>
          <a:xfrm>
            <a:off x="3976444" y="2716001"/>
            <a:ext cx="8687606" cy="584775"/>
          </a:xfrm>
          <a:prstGeom prst="rect">
            <a:avLst/>
          </a:prstGeom>
          <a:noFill/>
        </p:spPr>
        <p:txBody>
          <a:bodyPr wrap="square" rtlCol="0" anchor="ctr">
            <a:spAutoFit/>
          </a:bodyPr>
          <a:lstStyle/>
          <a:p>
            <a:pPr>
              <a:spcBef>
                <a:spcPts val="600"/>
              </a:spcBef>
              <a:spcAft>
                <a:spcPts val="1200"/>
              </a:spcAft>
            </a:pPr>
            <a:r>
              <a:rPr lang="en-US" sz="1600" dirty="0">
                <a:latin typeface="Century Gothic" panose="020B0502020202020204" pitchFamily="34" charset="0"/>
              </a:rPr>
              <a:t>Lorem ipsum dolor sit </a:t>
            </a:r>
            <a:r>
              <a:rPr lang="en-US" sz="1600" dirty="0" err="1">
                <a:latin typeface="Century Gothic" panose="020B0502020202020204" pitchFamily="34" charset="0"/>
              </a:rPr>
              <a:t>amet</a:t>
            </a:r>
            <a:r>
              <a:rPr lang="en-US" sz="1600" dirty="0">
                <a:latin typeface="Century Gothic" panose="020B0502020202020204" pitchFamily="34" charset="0"/>
              </a:rPr>
              <a:t>, </a:t>
            </a:r>
            <a:r>
              <a:rPr lang="en-US" sz="1600" dirty="0" err="1">
                <a:latin typeface="Century Gothic" panose="020B0502020202020204" pitchFamily="34" charset="0"/>
              </a:rPr>
              <a:t>consectetur</a:t>
            </a:r>
            <a:r>
              <a:rPr lang="en-US" sz="1600" dirty="0">
                <a:latin typeface="Century Gothic" panose="020B0502020202020204" pitchFamily="34" charset="0"/>
              </a:rPr>
              <a:t> </a:t>
            </a:r>
            <a:r>
              <a:rPr lang="en-US" sz="1600" dirty="0" err="1">
                <a:latin typeface="Century Gothic" panose="020B0502020202020204" pitchFamily="34" charset="0"/>
              </a:rPr>
              <a:t>adipiscing</a:t>
            </a:r>
            <a:r>
              <a:rPr lang="en-US" sz="1600" dirty="0">
                <a:latin typeface="Century Gothic" panose="020B0502020202020204" pitchFamily="34" charset="0"/>
              </a:rPr>
              <a:t> </a:t>
            </a:r>
            <a:r>
              <a:rPr lang="en-US" sz="1600" dirty="0" err="1">
                <a:latin typeface="Century Gothic" panose="020B0502020202020204" pitchFamily="34" charset="0"/>
              </a:rPr>
              <a:t>elit</a:t>
            </a:r>
            <a:r>
              <a:rPr lang="en-US" sz="1600" dirty="0">
                <a:latin typeface="Century Gothic" panose="020B0502020202020204" pitchFamily="34" charset="0"/>
              </a:rPr>
              <a:t>. Sed </a:t>
            </a:r>
            <a:r>
              <a:rPr lang="en-US" sz="1600" dirty="0" err="1">
                <a:latin typeface="Century Gothic" panose="020B0502020202020204" pitchFamily="34" charset="0"/>
              </a:rPr>
              <a:t>rutrum</a:t>
            </a:r>
            <a:r>
              <a:rPr lang="en-US" sz="1600" dirty="0">
                <a:latin typeface="Century Gothic" panose="020B0502020202020204" pitchFamily="34" charset="0"/>
              </a:rPr>
              <a:t> </a:t>
            </a:r>
            <a:r>
              <a:rPr lang="en-US" sz="1600" dirty="0" err="1">
                <a:latin typeface="Century Gothic" panose="020B0502020202020204" pitchFamily="34" charset="0"/>
              </a:rPr>
              <a:t>elementum</a:t>
            </a:r>
            <a:r>
              <a:rPr lang="en-US" sz="1600" dirty="0">
                <a:latin typeface="Century Gothic" panose="020B0502020202020204" pitchFamily="34" charset="0"/>
              </a:rPr>
              <a:t> </a:t>
            </a:r>
            <a:r>
              <a:rPr lang="en-US" sz="1600" dirty="0" err="1">
                <a:latin typeface="Century Gothic" panose="020B0502020202020204" pitchFamily="34" charset="0"/>
              </a:rPr>
              <a:t>lacus</a:t>
            </a:r>
            <a:r>
              <a:rPr lang="en-US" sz="1600" dirty="0">
                <a:latin typeface="Century Gothic" panose="020B0502020202020204" pitchFamily="34" charset="0"/>
              </a:rPr>
              <a:t>, </a:t>
            </a:r>
            <a:r>
              <a:rPr lang="en-US" sz="1600" dirty="0" err="1">
                <a:latin typeface="Century Gothic" panose="020B0502020202020204" pitchFamily="34" charset="0"/>
              </a:rPr>
              <a:t>eget</a:t>
            </a:r>
            <a:r>
              <a:rPr lang="en-US" sz="1600" dirty="0">
                <a:latin typeface="Century Gothic" panose="020B0502020202020204" pitchFamily="34" charset="0"/>
              </a:rPr>
              <a:t> </a:t>
            </a:r>
            <a:r>
              <a:rPr lang="en-US" sz="1600" dirty="0" err="1">
                <a:latin typeface="Century Gothic" panose="020B0502020202020204" pitchFamily="34" charset="0"/>
              </a:rPr>
              <a:t>fringilla</a:t>
            </a:r>
            <a:r>
              <a:rPr lang="en-US" sz="1600" dirty="0">
                <a:latin typeface="Century Gothic" panose="020B0502020202020204" pitchFamily="34" charset="0"/>
              </a:rPr>
              <a:t> </a:t>
            </a:r>
            <a:r>
              <a:rPr lang="en-US" sz="1600" dirty="0" err="1">
                <a:latin typeface="Century Gothic" panose="020B0502020202020204" pitchFamily="34" charset="0"/>
              </a:rPr>
              <a:t>elit</a:t>
            </a:r>
            <a:r>
              <a:rPr lang="en-US" sz="1600" dirty="0">
                <a:latin typeface="Century Gothic" panose="020B0502020202020204" pitchFamily="34" charset="0"/>
              </a:rPr>
              <a:t> </a:t>
            </a:r>
            <a:r>
              <a:rPr lang="en-US" sz="1600" dirty="0" err="1">
                <a:latin typeface="Century Gothic" panose="020B0502020202020204" pitchFamily="34" charset="0"/>
              </a:rPr>
              <a:t>fringilla</a:t>
            </a:r>
            <a:r>
              <a:rPr lang="en-US" sz="1600" dirty="0">
                <a:latin typeface="Century Gothic" panose="020B0502020202020204" pitchFamily="34" charset="0"/>
              </a:rPr>
              <a:t> </a:t>
            </a:r>
            <a:r>
              <a:rPr lang="en-US" sz="1600" dirty="0" err="1">
                <a:latin typeface="Century Gothic" panose="020B0502020202020204" pitchFamily="34" charset="0"/>
              </a:rPr>
              <a:t>eget</a:t>
            </a:r>
            <a:r>
              <a:rPr lang="en-US" sz="1600" dirty="0">
                <a:latin typeface="Century Gothic" panose="020B0502020202020204" pitchFamily="34" charset="0"/>
              </a:rPr>
              <a:t>. Duis </a:t>
            </a:r>
            <a:r>
              <a:rPr lang="en-US" sz="1600" dirty="0" err="1">
                <a:latin typeface="Century Gothic" panose="020B0502020202020204" pitchFamily="34" charset="0"/>
              </a:rPr>
              <a:t>risus</a:t>
            </a:r>
            <a:r>
              <a:rPr lang="en-US" sz="1600" dirty="0">
                <a:latin typeface="Century Gothic" panose="020B0502020202020204" pitchFamily="34" charset="0"/>
              </a:rPr>
              <a:t> </a:t>
            </a:r>
            <a:r>
              <a:rPr lang="en-US" sz="1600" dirty="0" err="1">
                <a:latin typeface="Century Gothic" panose="020B0502020202020204" pitchFamily="34" charset="0"/>
              </a:rPr>
              <a:t>purus</a:t>
            </a:r>
            <a:r>
              <a:rPr lang="en-US" sz="1600" dirty="0">
                <a:latin typeface="Century Gothic" panose="020B0502020202020204" pitchFamily="34" charset="0"/>
              </a:rPr>
              <a:t>, </a:t>
            </a:r>
            <a:r>
              <a:rPr lang="en-US" sz="1600" dirty="0" err="1">
                <a:latin typeface="Century Gothic" panose="020B0502020202020204" pitchFamily="34" charset="0"/>
              </a:rPr>
              <a:t>placerat</a:t>
            </a:r>
            <a:r>
              <a:rPr lang="en-US" sz="1600" dirty="0">
                <a:latin typeface="Century Gothic" panose="020B0502020202020204" pitchFamily="34" charset="0"/>
              </a:rPr>
              <a:t> </a:t>
            </a:r>
            <a:r>
              <a:rPr lang="en-US" sz="1600" dirty="0" err="1">
                <a:latin typeface="Century Gothic" panose="020B0502020202020204" pitchFamily="34" charset="0"/>
              </a:rPr>
              <a:t>quis</a:t>
            </a:r>
            <a:r>
              <a:rPr lang="en-US" sz="1600" dirty="0">
                <a:latin typeface="Century Gothic" panose="020B0502020202020204" pitchFamily="34" charset="0"/>
              </a:rPr>
              <a:t> </a:t>
            </a:r>
            <a:r>
              <a:rPr lang="en-US" sz="1600" dirty="0" err="1">
                <a:latin typeface="Century Gothic" panose="020B0502020202020204" pitchFamily="34" charset="0"/>
              </a:rPr>
              <a:t>faucibus</a:t>
            </a:r>
            <a:r>
              <a:rPr lang="en-US" sz="1600" dirty="0">
                <a:latin typeface="Century Gothic" panose="020B0502020202020204" pitchFamily="34" charset="0"/>
              </a:rPr>
              <a:t> non.</a:t>
            </a:r>
          </a:p>
        </p:txBody>
      </p:sp>
      <p:sp>
        <p:nvSpPr>
          <p:cNvPr id="59" name="TextBox 58">
            <a:extLst>
              <a:ext uri="{FF2B5EF4-FFF2-40B4-BE49-F238E27FC236}">
                <a16:creationId xmlns:a16="http://schemas.microsoft.com/office/drawing/2014/main" id="{56105927-05E7-E14A-B6AE-F9ABD78B13B0}"/>
              </a:ext>
            </a:extLst>
          </p:cNvPr>
          <p:cNvSpPr txBox="1"/>
          <p:nvPr/>
        </p:nvSpPr>
        <p:spPr>
          <a:xfrm>
            <a:off x="3976444" y="3777683"/>
            <a:ext cx="8687606" cy="584775"/>
          </a:xfrm>
          <a:prstGeom prst="rect">
            <a:avLst/>
          </a:prstGeom>
          <a:noFill/>
        </p:spPr>
        <p:txBody>
          <a:bodyPr wrap="square" rtlCol="0" anchor="ctr">
            <a:spAutoFit/>
          </a:bodyPr>
          <a:lstStyle/>
          <a:p>
            <a:pPr>
              <a:spcBef>
                <a:spcPts val="600"/>
              </a:spcBef>
              <a:spcAft>
                <a:spcPts val="1200"/>
              </a:spcAft>
            </a:pPr>
            <a:r>
              <a:rPr lang="en-US" sz="1600" dirty="0">
                <a:latin typeface="Century Gothic" panose="020B0502020202020204" pitchFamily="34" charset="0"/>
              </a:rPr>
              <a:t>Lorem ipsum dolor sit </a:t>
            </a:r>
            <a:r>
              <a:rPr lang="en-US" sz="1600" dirty="0" err="1">
                <a:latin typeface="Century Gothic" panose="020B0502020202020204" pitchFamily="34" charset="0"/>
              </a:rPr>
              <a:t>amet</a:t>
            </a:r>
            <a:r>
              <a:rPr lang="en-US" sz="1600" dirty="0">
                <a:latin typeface="Century Gothic" panose="020B0502020202020204" pitchFamily="34" charset="0"/>
              </a:rPr>
              <a:t>, </a:t>
            </a:r>
            <a:r>
              <a:rPr lang="en-US" sz="1600" dirty="0" err="1">
                <a:latin typeface="Century Gothic" panose="020B0502020202020204" pitchFamily="34" charset="0"/>
              </a:rPr>
              <a:t>consectetur</a:t>
            </a:r>
            <a:r>
              <a:rPr lang="en-US" sz="1600" dirty="0">
                <a:latin typeface="Century Gothic" panose="020B0502020202020204" pitchFamily="34" charset="0"/>
              </a:rPr>
              <a:t> </a:t>
            </a:r>
            <a:r>
              <a:rPr lang="en-US" sz="1600" dirty="0" err="1">
                <a:latin typeface="Century Gothic" panose="020B0502020202020204" pitchFamily="34" charset="0"/>
              </a:rPr>
              <a:t>adipiscing</a:t>
            </a:r>
            <a:r>
              <a:rPr lang="en-US" sz="1600" dirty="0">
                <a:latin typeface="Century Gothic" panose="020B0502020202020204" pitchFamily="34" charset="0"/>
              </a:rPr>
              <a:t> </a:t>
            </a:r>
            <a:r>
              <a:rPr lang="en-US" sz="1600" dirty="0" err="1">
                <a:latin typeface="Century Gothic" panose="020B0502020202020204" pitchFamily="34" charset="0"/>
              </a:rPr>
              <a:t>elit</a:t>
            </a:r>
            <a:r>
              <a:rPr lang="en-US" sz="1600" dirty="0">
                <a:latin typeface="Century Gothic" panose="020B0502020202020204" pitchFamily="34" charset="0"/>
              </a:rPr>
              <a:t>. Sed </a:t>
            </a:r>
            <a:r>
              <a:rPr lang="en-US" sz="1600" dirty="0" err="1">
                <a:latin typeface="Century Gothic" panose="020B0502020202020204" pitchFamily="34" charset="0"/>
              </a:rPr>
              <a:t>rutrum</a:t>
            </a:r>
            <a:r>
              <a:rPr lang="en-US" sz="1600" dirty="0">
                <a:latin typeface="Century Gothic" panose="020B0502020202020204" pitchFamily="34" charset="0"/>
              </a:rPr>
              <a:t> </a:t>
            </a:r>
            <a:r>
              <a:rPr lang="en-US" sz="1600" dirty="0" err="1">
                <a:latin typeface="Century Gothic" panose="020B0502020202020204" pitchFamily="34" charset="0"/>
              </a:rPr>
              <a:t>elementum</a:t>
            </a:r>
            <a:r>
              <a:rPr lang="en-US" sz="1600" dirty="0">
                <a:latin typeface="Century Gothic" panose="020B0502020202020204" pitchFamily="34" charset="0"/>
              </a:rPr>
              <a:t> </a:t>
            </a:r>
            <a:r>
              <a:rPr lang="en-US" sz="1600" dirty="0" err="1">
                <a:latin typeface="Century Gothic" panose="020B0502020202020204" pitchFamily="34" charset="0"/>
              </a:rPr>
              <a:t>lacus</a:t>
            </a:r>
            <a:r>
              <a:rPr lang="en-US" sz="1600" dirty="0">
                <a:latin typeface="Century Gothic" panose="020B0502020202020204" pitchFamily="34" charset="0"/>
              </a:rPr>
              <a:t>, </a:t>
            </a:r>
            <a:r>
              <a:rPr lang="en-US" sz="1600" dirty="0" err="1">
                <a:latin typeface="Century Gothic" panose="020B0502020202020204" pitchFamily="34" charset="0"/>
              </a:rPr>
              <a:t>eget</a:t>
            </a:r>
            <a:r>
              <a:rPr lang="en-US" sz="1600" dirty="0">
                <a:latin typeface="Century Gothic" panose="020B0502020202020204" pitchFamily="34" charset="0"/>
              </a:rPr>
              <a:t> </a:t>
            </a:r>
            <a:r>
              <a:rPr lang="en-US" sz="1600" dirty="0" err="1">
                <a:latin typeface="Century Gothic" panose="020B0502020202020204" pitchFamily="34" charset="0"/>
              </a:rPr>
              <a:t>fringilla</a:t>
            </a:r>
            <a:r>
              <a:rPr lang="en-US" sz="1600" dirty="0">
                <a:latin typeface="Century Gothic" panose="020B0502020202020204" pitchFamily="34" charset="0"/>
              </a:rPr>
              <a:t> </a:t>
            </a:r>
            <a:r>
              <a:rPr lang="en-US" sz="1600" dirty="0" err="1">
                <a:latin typeface="Century Gothic" panose="020B0502020202020204" pitchFamily="34" charset="0"/>
              </a:rPr>
              <a:t>elit</a:t>
            </a:r>
            <a:r>
              <a:rPr lang="en-US" sz="1600" dirty="0">
                <a:latin typeface="Century Gothic" panose="020B0502020202020204" pitchFamily="34" charset="0"/>
              </a:rPr>
              <a:t> </a:t>
            </a:r>
            <a:r>
              <a:rPr lang="en-US" sz="1600" dirty="0" err="1">
                <a:latin typeface="Century Gothic" panose="020B0502020202020204" pitchFamily="34" charset="0"/>
              </a:rPr>
              <a:t>fringilla</a:t>
            </a:r>
            <a:r>
              <a:rPr lang="en-US" sz="1600" dirty="0">
                <a:latin typeface="Century Gothic" panose="020B0502020202020204" pitchFamily="34" charset="0"/>
              </a:rPr>
              <a:t> </a:t>
            </a:r>
            <a:r>
              <a:rPr lang="en-US" sz="1600" dirty="0" err="1">
                <a:latin typeface="Century Gothic" panose="020B0502020202020204" pitchFamily="34" charset="0"/>
              </a:rPr>
              <a:t>eget</a:t>
            </a:r>
            <a:r>
              <a:rPr lang="en-US" sz="1600" dirty="0">
                <a:latin typeface="Century Gothic" panose="020B0502020202020204" pitchFamily="34" charset="0"/>
              </a:rPr>
              <a:t>. Duis </a:t>
            </a:r>
            <a:r>
              <a:rPr lang="en-US" sz="1600" dirty="0" err="1">
                <a:latin typeface="Century Gothic" panose="020B0502020202020204" pitchFamily="34" charset="0"/>
              </a:rPr>
              <a:t>risus</a:t>
            </a:r>
            <a:r>
              <a:rPr lang="en-US" sz="1600" dirty="0">
                <a:latin typeface="Century Gothic" panose="020B0502020202020204" pitchFamily="34" charset="0"/>
              </a:rPr>
              <a:t> </a:t>
            </a:r>
            <a:r>
              <a:rPr lang="en-US" sz="1600" dirty="0" err="1">
                <a:latin typeface="Century Gothic" panose="020B0502020202020204" pitchFamily="34" charset="0"/>
              </a:rPr>
              <a:t>purus</a:t>
            </a:r>
            <a:r>
              <a:rPr lang="en-US" sz="1600" dirty="0">
                <a:latin typeface="Century Gothic" panose="020B0502020202020204" pitchFamily="34" charset="0"/>
              </a:rPr>
              <a:t>, </a:t>
            </a:r>
            <a:r>
              <a:rPr lang="en-US" sz="1600" dirty="0" err="1">
                <a:latin typeface="Century Gothic" panose="020B0502020202020204" pitchFamily="34" charset="0"/>
              </a:rPr>
              <a:t>placerat</a:t>
            </a:r>
            <a:r>
              <a:rPr lang="en-US" sz="1600" dirty="0">
                <a:latin typeface="Century Gothic" panose="020B0502020202020204" pitchFamily="34" charset="0"/>
              </a:rPr>
              <a:t> </a:t>
            </a:r>
            <a:r>
              <a:rPr lang="en-US" sz="1600" dirty="0" err="1">
                <a:latin typeface="Century Gothic" panose="020B0502020202020204" pitchFamily="34" charset="0"/>
              </a:rPr>
              <a:t>quis</a:t>
            </a:r>
            <a:r>
              <a:rPr lang="en-US" sz="1600" dirty="0">
                <a:latin typeface="Century Gothic" panose="020B0502020202020204" pitchFamily="34" charset="0"/>
              </a:rPr>
              <a:t> </a:t>
            </a:r>
            <a:r>
              <a:rPr lang="en-US" sz="1600" dirty="0" err="1">
                <a:latin typeface="Century Gothic" panose="020B0502020202020204" pitchFamily="34" charset="0"/>
              </a:rPr>
              <a:t>faucibus</a:t>
            </a:r>
            <a:r>
              <a:rPr lang="en-US" sz="1600" dirty="0">
                <a:latin typeface="Century Gothic" panose="020B0502020202020204" pitchFamily="34" charset="0"/>
              </a:rPr>
              <a:t> non.</a:t>
            </a:r>
          </a:p>
        </p:txBody>
      </p:sp>
      <p:sp>
        <p:nvSpPr>
          <p:cNvPr id="60" name="TextBox 59">
            <a:extLst>
              <a:ext uri="{FF2B5EF4-FFF2-40B4-BE49-F238E27FC236}">
                <a16:creationId xmlns:a16="http://schemas.microsoft.com/office/drawing/2014/main" id="{5BD5B520-51AF-BC4E-946B-732ABC6319C5}"/>
              </a:ext>
            </a:extLst>
          </p:cNvPr>
          <p:cNvSpPr txBox="1"/>
          <p:nvPr/>
        </p:nvSpPr>
        <p:spPr>
          <a:xfrm>
            <a:off x="3976444" y="4836385"/>
            <a:ext cx="8687606" cy="584775"/>
          </a:xfrm>
          <a:prstGeom prst="rect">
            <a:avLst/>
          </a:prstGeom>
          <a:noFill/>
        </p:spPr>
        <p:txBody>
          <a:bodyPr wrap="square" rtlCol="0" anchor="ctr">
            <a:spAutoFit/>
          </a:bodyPr>
          <a:lstStyle/>
          <a:p>
            <a:pPr>
              <a:spcBef>
                <a:spcPts val="600"/>
              </a:spcBef>
              <a:spcAft>
                <a:spcPts val="1200"/>
              </a:spcAft>
            </a:pPr>
            <a:r>
              <a:rPr lang="en-US" sz="1600" dirty="0">
                <a:latin typeface="Century Gothic" panose="020B0502020202020204" pitchFamily="34" charset="0"/>
              </a:rPr>
              <a:t>Lorem ipsum dolor sit </a:t>
            </a:r>
            <a:r>
              <a:rPr lang="en-US" sz="1600" dirty="0" err="1">
                <a:latin typeface="Century Gothic" panose="020B0502020202020204" pitchFamily="34" charset="0"/>
              </a:rPr>
              <a:t>amet</a:t>
            </a:r>
            <a:r>
              <a:rPr lang="en-US" sz="1600" dirty="0">
                <a:latin typeface="Century Gothic" panose="020B0502020202020204" pitchFamily="34" charset="0"/>
              </a:rPr>
              <a:t>, </a:t>
            </a:r>
            <a:r>
              <a:rPr lang="en-US" sz="1600" dirty="0" err="1">
                <a:latin typeface="Century Gothic" panose="020B0502020202020204" pitchFamily="34" charset="0"/>
              </a:rPr>
              <a:t>consectetur</a:t>
            </a:r>
            <a:r>
              <a:rPr lang="en-US" sz="1600" dirty="0">
                <a:latin typeface="Century Gothic" panose="020B0502020202020204" pitchFamily="34" charset="0"/>
              </a:rPr>
              <a:t> </a:t>
            </a:r>
            <a:r>
              <a:rPr lang="en-US" sz="1600" dirty="0" err="1">
                <a:latin typeface="Century Gothic" panose="020B0502020202020204" pitchFamily="34" charset="0"/>
              </a:rPr>
              <a:t>adipiscing</a:t>
            </a:r>
            <a:r>
              <a:rPr lang="en-US" sz="1600" dirty="0">
                <a:latin typeface="Century Gothic" panose="020B0502020202020204" pitchFamily="34" charset="0"/>
              </a:rPr>
              <a:t> </a:t>
            </a:r>
            <a:r>
              <a:rPr lang="en-US" sz="1600" dirty="0" err="1">
                <a:latin typeface="Century Gothic" panose="020B0502020202020204" pitchFamily="34" charset="0"/>
              </a:rPr>
              <a:t>elit</a:t>
            </a:r>
            <a:r>
              <a:rPr lang="en-US" sz="1600" dirty="0">
                <a:latin typeface="Century Gothic" panose="020B0502020202020204" pitchFamily="34" charset="0"/>
              </a:rPr>
              <a:t>. Sed </a:t>
            </a:r>
            <a:r>
              <a:rPr lang="en-US" sz="1600" dirty="0" err="1">
                <a:latin typeface="Century Gothic" panose="020B0502020202020204" pitchFamily="34" charset="0"/>
              </a:rPr>
              <a:t>rutrum</a:t>
            </a:r>
            <a:r>
              <a:rPr lang="en-US" sz="1600" dirty="0">
                <a:latin typeface="Century Gothic" panose="020B0502020202020204" pitchFamily="34" charset="0"/>
              </a:rPr>
              <a:t> </a:t>
            </a:r>
            <a:r>
              <a:rPr lang="en-US" sz="1600" dirty="0" err="1">
                <a:latin typeface="Century Gothic" panose="020B0502020202020204" pitchFamily="34" charset="0"/>
              </a:rPr>
              <a:t>elementum</a:t>
            </a:r>
            <a:r>
              <a:rPr lang="en-US" sz="1600" dirty="0">
                <a:latin typeface="Century Gothic" panose="020B0502020202020204" pitchFamily="34" charset="0"/>
              </a:rPr>
              <a:t> </a:t>
            </a:r>
            <a:r>
              <a:rPr lang="en-US" sz="1600" dirty="0" err="1">
                <a:latin typeface="Century Gothic" panose="020B0502020202020204" pitchFamily="34" charset="0"/>
              </a:rPr>
              <a:t>lacus</a:t>
            </a:r>
            <a:r>
              <a:rPr lang="en-US" sz="1600" dirty="0">
                <a:latin typeface="Century Gothic" panose="020B0502020202020204" pitchFamily="34" charset="0"/>
              </a:rPr>
              <a:t>, </a:t>
            </a:r>
            <a:r>
              <a:rPr lang="en-US" sz="1600" dirty="0" err="1">
                <a:latin typeface="Century Gothic" panose="020B0502020202020204" pitchFamily="34" charset="0"/>
              </a:rPr>
              <a:t>eget</a:t>
            </a:r>
            <a:r>
              <a:rPr lang="en-US" sz="1600" dirty="0">
                <a:latin typeface="Century Gothic" panose="020B0502020202020204" pitchFamily="34" charset="0"/>
              </a:rPr>
              <a:t> </a:t>
            </a:r>
            <a:r>
              <a:rPr lang="en-US" sz="1600" dirty="0" err="1">
                <a:latin typeface="Century Gothic" panose="020B0502020202020204" pitchFamily="34" charset="0"/>
              </a:rPr>
              <a:t>fringilla</a:t>
            </a:r>
            <a:r>
              <a:rPr lang="en-US" sz="1600" dirty="0">
                <a:latin typeface="Century Gothic" panose="020B0502020202020204" pitchFamily="34" charset="0"/>
              </a:rPr>
              <a:t> </a:t>
            </a:r>
            <a:r>
              <a:rPr lang="en-US" sz="1600" dirty="0" err="1">
                <a:latin typeface="Century Gothic" panose="020B0502020202020204" pitchFamily="34" charset="0"/>
              </a:rPr>
              <a:t>elit</a:t>
            </a:r>
            <a:r>
              <a:rPr lang="en-US" sz="1600" dirty="0">
                <a:latin typeface="Century Gothic" panose="020B0502020202020204" pitchFamily="34" charset="0"/>
              </a:rPr>
              <a:t> </a:t>
            </a:r>
            <a:r>
              <a:rPr lang="en-US" sz="1600" dirty="0" err="1">
                <a:latin typeface="Century Gothic" panose="020B0502020202020204" pitchFamily="34" charset="0"/>
              </a:rPr>
              <a:t>fringilla</a:t>
            </a:r>
            <a:r>
              <a:rPr lang="en-US" sz="1600" dirty="0">
                <a:latin typeface="Century Gothic" panose="020B0502020202020204" pitchFamily="34" charset="0"/>
              </a:rPr>
              <a:t> </a:t>
            </a:r>
            <a:r>
              <a:rPr lang="en-US" sz="1600" dirty="0" err="1">
                <a:latin typeface="Century Gothic" panose="020B0502020202020204" pitchFamily="34" charset="0"/>
              </a:rPr>
              <a:t>eget</a:t>
            </a:r>
            <a:r>
              <a:rPr lang="en-US" sz="1600" dirty="0">
                <a:latin typeface="Century Gothic" panose="020B0502020202020204" pitchFamily="34" charset="0"/>
              </a:rPr>
              <a:t>. Duis </a:t>
            </a:r>
            <a:r>
              <a:rPr lang="en-US" sz="1600" dirty="0" err="1">
                <a:latin typeface="Century Gothic" panose="020B0502020202020204" pitchFamily="34" charset="0"/>
              </a:rPr>
              <a:t>risus</a:t>
            </a:r>
            <a:r>
              <a:rPr lang="en-US" sz="1600" dirty="0">
                <a:latin typeface="Century Gothic" panose="020B0502020202020204" pitchFamily="34" charset="0"/>
              </a:rPr>
              <a:t> </a:t>
            </a:r>
            <a:r>
              <a:rPr lang="en-US" sz="1600" dirty="0" err="1">
                <a:latin typeface="Century Gothic" panose="020B0502020202020204" pitchFamily="34" charset="0"/>
              </a:rPr>
              <a:t>purus</a:t>
            </a:r>
            <a:r>
              <a:rPr lang="en-US" sz="1600" dirty="0">
                <a:latin typeface="Century Gothic" panose="020B0502020202020204" pitchFamily="34" charset="0"/>
              </a:rPr>
              <a:t>, </a:t>
            </a:r>
            <a:r>
              <a:rPr lang="en-US" sz="1600" dirty="0" err="1">
                <a:latin typeface="Century Gothic" panose="020B0502020202020204" pitchFamily="34" charset="0"/>
              </a:rPr>
              <a:t>placerat</a:t>
            </a:r>
            <a:r>
              <a:rPr lang="en-US" sz="1600" dirty="0">
                <a:latin typeface="Century Gothic" panose="020B0502020202020204" pitchFamily="34" charset="0"/>
              </a:rPr>
              <a:t> </a:t>
            </a:r>
            <a:r>
              <a:rPr lang="en-US" sz="1600" dirty="0" err="1">
                <a:latin typeface="Century Gothic" panose="020B0502020202020204" pitchFamily="34" charset="0"/>
              </a:rPr>
              <a:t>quis</a:t>
            </a:r>
            <a:r>
              <a:rPr lang="en-US" sz="1600" dirty="0">
                <a:latin typeface="Century Gothic" panose="020B0502020202020204" pitchFamily="34" charset="0"/>
              </a:rPr>
              <a:t> </a:t>
            </a:r>
            <a:r>
              <a:rPr lang="en-US" sz="1600" dirty="0" err="1">
                <a:latin typeface="Century Gothic" panose="020B0502020202020204" pitchFamily="34" charset="0"/>
              </a:rPr>
              <a:t>faucibus</a:t>
            </a:r>
            <a:r>
              <a:rPr lang="en-US" sz="1600" dirty="0">
                <a:latin typeface="Century Gothic" panose="020B0502020202020204" pitchFamily="34" charset="0"/>
              </a:rPr>
              <a:t> non.</a:t>
            </a:r>
          </a:p>
        </p:txBody>
      </p:sp>
      <p:sp>
        <p:nvSpPr>
          <p:cNvPr id="61" name="TextBox 60">
            <a:extLst>
              <a:ext uri="{FF2B5EF4-FFF2-40B4-BE49-F238E27FC236}">
                <a16:creationId xmlns:a16="http://schemas.microsoft.com/office/drawing/2014/main" id="{2F2D258B-1600-9D4A-A1CC-E344ED850B4C}"/>
              </a:ext>
            </a:extLst>
          </p:cNvPr>
          <p:cNvSpPr txBox="1"/>
          <p:nvPr/>
        </p:nvSpPr>
        <p:spPr>
          <a:xfrm>
            <a:off x="3976444" y="5831840"/>
            <a:ext cx="8687606" cy="584775"/>
          </a:xfrm>
          <a:prstGeom prst="rect">
            <a:avLst/>
          </a:prstGeom>
          <a:noFill/>
        </p:spPr>
        <p:txBody>
          <a:bodyPr wrap="square" rtlCol="0" anchor="ctr">
            <a:spAutoFit/>
          </a:bodyPr>
          <a:lstStyle/>
          <a:p>
            <a:pPr>
              <a:spcBef>
                <a:spcPts val="600"/>
              </a:spcBef>
              <a:spcAft>
                <a:spcPts val="1200"/>
              </a:spcAft>
            </a:pPr>
            <a:r>
              <a:rPr lang="en-US" sz="1600" dirty="0">
                <a:latin typeface="Century Gothic" panose="020B0502020202020204" pitchFamily="34" charset="0"/>
              </a:rPr>
              <a:t>Lorem ipsum dolor sit </a:t>
            </a:r>
            <a:r>
              <a:rPr lang="en-US" sz="1600" dirty="0" err="1">
                <a:latin typeface="Century Gothic" panose="020B0502020202020204" pitchFamily="34" charset="0"/>
              </a:rPr>
              <a:t>amet</a:t>
            </a:r>
            <a:r>
              <a:rPr lang="en-US" sz="1600" dirty="0">
                <a:latin typeface="Century Gothic" panose="020B0502020202020204" pitchFamily="34" charset="0"/>
              </a:rPr>
              <a:t>, </a:t>
            </a:r>
            <a:r>
              <a:rPr lang="en-US" sz="1600" dirty="0" err="1">
                <a:latin typeface="Century Gothic" panose="020B0502020202020204" pitchFamily="34" charset="0"/>
              </a:rPr>
              <a:t>consectetur</a:t>
            </a:r>
            <a:r>
              <a:rPr lang="en-US" sz="1600" dirty="0">
                <a:latin typeface="Century Gothic" panose="020B0502020202020204" pitchFamily="34" charset="0"/>
              </a:rPr>
              <a:t> </a:t>
            </a:r>
            <a:r>
              <a:rPr lang="en-US" sz="1600" dirty="0" err="1">
                <a:latin typeface="Century Gothic" panose="020B0502020202020204" pitchFamily="34" charset="0"/>
              </a:rPr>
              <a:t>adipiscing</a:t>
            </a:r>
            <a:r>
              <a:rPr lang="en-US" sz="1600" dirty="0">
                <a:latin typeface="Century Gothic" panose="020B0502020202020204" pitchFamily="34" charset="0"/>
              </a:rPr>
              <a:t> </a:t>
            </a:r>
            <a:r>
              <a:rPr lang="en-US" sz="1600" dirty="0" err="1">
                <a:latin typeface="Century Gothic" panose="020B0502020202020204" pitchFamily="34" charset="0"/>
              </a:rPr>
              <a:t>elit</a:t>
            </a:r>
            <a:r>
              <a:rPr lang="en-US" sz="1600" dirty="0">
                <a:latin typeface="Century Gothic" panose="020B0502020202020204" pitchFamily="34" charset="0"/>
              </a:rPr>
              <a:t>. Sed </a:t>
            </a:r>
            <a:r>
              <a:rPr lang="en-US" sz="1600" dirty="0" err="1">
                <a:latin typeface="Century Gothic" panose="020B0502020202020204" pitchFamily="34" charset="0"/>
              </a:rPr>
              <a:t>rutrum</a:t>
            </a:r>
            <a:r>
              <a:rPr lang="en-US" sz="1600" dirty="0">
                <a:latin typeface="Century Gothic" panose="020B0502020202020204" pitchFamily="34" charset="0"/>
              </a:rPr>
              <a:t> </a:t>
            </a:r>
            <a:r>
              <a:rPr lang="en-US" sz="1600" dirty="0" err="1">
                <a:latin typeface="Century Gothic" panose="020B0502020202020204" pitchFamily="34" charset="0"/>
              </a:rPr>
              <a:t>elementum</a:t>
            </a:r>
            <a:r>
              <a:rPr lang="en-US" sz="1600" dirty="0">
                <a:latin typeface="Century Gothic" panose="020B0502020202020204" pitchFamily="34" charset="0"/>
              </a:rPr>
              <a:t> </a:t>
            </a:r>
            <a:r>
              <a:rPr lang="en-US" sz="1600" dirty="0" err="1">
                <a:latin typeface="Century Gothic" panose="020B0502020202020204" pitchFamily="34" charset="0"/>
              </a:rPr>
              <a:t>lacus</a:t>
            </a:r>
            <a:r>
              <a:rPr lang="en-US" sz="1600" dirty="0">
                <a:latin typeface="Century Gothic" panose="020B0502020202020204" pitchFamily="34" charset="0"/>
              </a:rPr>
              <a:t>, </a:t>
            </a:r>
            <a:r>
              <a:rPr lang="en-US" sz="1600" dirty="0" err="1">
                <a:latin typeface="Century Gothic" panose="020B0502020202020204" pitchFamily="34" charset="0"/>
              </a:rPr>
              <a:t>eget</a:t>
            </a:r>
            <a:r>
              <a:rPr lang="en-US" sz="1600" dirty="0">
                <a:latin typeface="Century Gothic" panose="020B0502020202020204" pitchFamily="34" charset="0"/>
              </a:rPr>
              <a:t> </a:t>
            </a:r>
            <a:r>
              <a:rPr lang="en-US" sz="1600" dirty="0" err="1">
                <a:latin typeface="Century Gothic" panose="020B0502020202020204" pitchFamily="34" charset="0"/>
              </a:rPr>
              <a:t>fringilla</a:t>
            </a:r>
            <a:r>
              <a:rPr lang="en-US" sz="1600" dirty="0">
                <a:latin typeface="Century Gothic" panose="020B0502020202020204" pitchFamily="34" charset="0"/>
              </a:rPr>
              <a:t> </a:t>
            </a:r>
            <a:r>
              <a:rPr lang="en-US" sz="1600" dirty="0" err="1">
                <a:latin typeface="Century Gothic" panose="020B0502020202020204" pitchFamily="34" charset="0"/>
              </a:rPr>
              <a:t>elit</a:t>
            </a:r>
            <a:r>
              <a:rPr lang="en-US" sz="1600" dirty="0">
                <a:latin typeface="Century Gothic" panose="020B0502020202020204" pitchFamily="34" charset="0"/>
              </a:rPr>
              <a:t> </a:t>
            </a:r>
            <a:r>
              <a:rPr lang="en-US" sz="1600" dirty="0" err="1">
                <a:latin typeface="Century Gothic" panose="020B0502020202020204" pitchFamily="34" charset="0"/>
              </a:rPr>
              <a:t>fringilla</a:t>
            </a:r>
            <a:r>
              <a:rPr lang="en-US" sz="1600" dirty="0">
                <a:latin typeface="Century Gothic" panose="020B0502020202020204" pitchFamily="34" charset="0"/>
              </a:rPr>
              <a:t> </a:t>
            </a:r>
            <a:r>
              <a:rPr lang="en-US" sz="1600" dirty="0" err="1">
                <a:latin typeface="Century Gothic" panose="020B0502020202020204" pitchFamily="34" charset="0"/>
              </a:rPr>
              <a:t>eget</a:t>
            </a:r>
            <a:r>
              <a:rPr lang="en-US" sz="1600" dirty="0">
                <a:latin typeface="Century Gothic" panose="020B0502020202020204" pitchFamily="34" charset="0"/>
              </a:rPr>
              <a:t>. Duis </a:t>
            </a:r>
            <a:r>
              <a:rPr lang="en-US" sz="1600" dirty="0" err="1">
                <a:latin typeface="Century Gothic" panose="020B0502020202020204" pitchFamily="34" charset="0"/>
              </a:rPr>
              <a:t>risus</a:t>
            </a:r>
            <a:r>
              <a:rPr lang="en-US" sz="1600" dirty="0">
                <a:latin typeface="Century Gothic" panose="020B0502020202020204" pitchFamily="34" charset="0"/>
              </a:rPr>
              <a:t> </a:t>
            </a:r>
            <a:r>
              <a:rPr lang="en-US" sz="1600" dirty="0" err="1">
                <a:latin typeface="Century Gothic" panose="020B0502020202020204" pitchFamily="34" charset="0"/>
              </a:rPr>
              <a:t>purus</a:t>
            </a:r>
            <a:r>
              <a:rPr lang="en-US" sz="1600" dirty="0">
                <a:latin typeface="Century Gothic" panose="020B0502020202020204" pitchFamily="34" charset="0"/>
              </a:rPr>
              <a:t>, </a:t>
            </a:r>
            <a:r>
              <a:rPr lang="en-US" sz="1600" dirty="0" err="1">
                <a:latin typeface="Century Gothic" panose="020B0502020202020204" pitchFamily="34" charset="0"/>
              </a:rPr>
              <a:t>placerat</a:t>
            </a:r>
            <a:r>
              <a:rPr lang="en-US" sz="1600" dirty="0">
                <a:latin typeface="Century Gothic" panose="020B0502020202020204" pitchFamily="34" charset="0"/>
              </a:rPr>
              <a:t> </a:t>
            </a:r>
            <a:r>
              <a:rPr lang="en-US" sz="1600" dirty="0" err="1">
                <a:latin typeface="Century Gothic" panose="020B0502020202020204" pitchFamily="34" charset="0"/>
              </a:rPr>
              <a:t>quis</a:t>
            </a:r>
            <a:r>
              <a:rPr lang="en-US" sz="1600" dirty="0">
                <a:latin typeface="Century Gothic" panose="020B0502020202020204" pitchFamily="34" charset="0"/>
              </a:rPr>
              <a:t> </a:t>
            </a:r>
            <a:r>
              <a:rPr lang="en-US" sz="1600" dirty="0" err="1">
                <a:latin typeface="Century Gothic" panose="020B0502020202020204" pitchFamily="34" charset="0"/>
              </a:rPr>
              <a:t>faucibus</a:t>
            </a:r>
            <a:r>
              <a:rPr lang="en-US" sz="1600" dirty="0">
                <a:latin typeface="Century Gothic" panose="020B0502020202020204" pitchFamily="34" charset="0"/>
              </a:rPr>
              <a:t> non.</a:t>
            </a:r>
          </a:p>
        </p:txBody>
      </p:sp>
      <p:pic>
        <p:nvPicPr>
          <p:cNvPr id="29" name="Picture 28" descr="A picture containing sitting, black, blue&#10;&#10;Description automatically generated">
            <a:extLst>
              <a:ext uri="{FF2B5EF4-FFF2-40B4-BE49-F238E27FC236}">
                <a16:creationId xmlns:a16="http://schemas.microsoft.com/office/drawing/2014/main" id="{23D664AE-82EE-764C-95A8-915E2B6D02C9}"/>
              </a:ext>
            </a:extLst>
          </p:cNvPr>
          <p:cNvPicPr>
            <a:picLocks noChangeAspect="1"/>
          </p:cNvPicPr>
          <p:nvPr/>
        </p:nvPicPr>
        <p:blipFill rotWithShape="1">
          <a:blip r:embed="rId5"/>
          <a:srcRect l="5778" t="41892"/>
          <a:stretch/>
        </p:blipFill>
        <p:spPr>
          <a:xfrm flipH="1">
            <a:off x="10314122" y="0"/>
            <a:ext cx="2690678" cy="1805784"/>
          </a:xfrm>
          <a:prstGeom prst="rect">
            <a:avLst/>
          </a:prstGeom>
        </p:spPr>
      </p:pic>
    </p:spTree>
    <p:extLst>
      <p:ext uri="{BB962C8B-B14F-4D97-AF65-F5344CB8AC3E}">
        <p14:creationId xmlns:p14="http://schemas.microsoft.com/office/powerpoint/2010/main" val="4188193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86B45-12C4-A240-87BA-D950EC470CE9}"/>
              </a:ext>
            </a:extLst>
          </p:cNvPr>
          <p:cNvSpPr>
            <a:spLocks noGrp="1"/>
          </p:cNvSpPr>
          <p:nvPr>
            <p:ph type="title"/>
          </p:nvPr>
        </p:nvSpPr>
        <p:spPr/>
        <p:txBody>
          <a:bodyPr/>
          <a:lstStyle/>
          <a:p>
            <a:r>
              <a:rPr lang="en-US" dirty="0"/>
              <a:t>Insert Presentation Title</a:t>
            </a:r>
          </a:p>
        </p:txBody>
      </p:sp>
      <p:sp>
        <p:nvSpPr>
          <p:cNvPr id="3" name="Text Placeholder 2">
            <a:extLst>
              <a:ext uri="{FF2B5EF4-FFF2-40B4-BE49-F238E27FC236}">
                <a16:creationId xmlns:a16="http://schemas.microsoft.com/office/drawing/2014/main" id="{EFE44368-5C53-CD4D-B2C3-8F0DA0AF4B6A}"/>
              </a:ext>
            </a:extLst>
          </p:cNvPr>
          <p:cNvSpPr>
            <a:spLocks noGrp="1"/>
          </p:cNvSpPr>
          <p:nvPr>
            <p:ph type="body" sz="quarter" idx="11"/>
          </p:nvPr>
        </p:nvSpPr>
        <p:spPr/>
        <p:txBody>
          <a:bodyPr/>
          <a:lstStyle/>
          <a:p>
            <a:r>
              <a:rPr lang="en-US" dirty="0">
                <a:solidFill>
                  <a:schemeClr val="accent2"/>
                </a:solidFill>
              </a:rPr>
              <a:t>April Beane</a:t>
            </a:r>
          </a:p>
        </p:txBody>
      </p:sp>
    </p:spTree>
    <p:extLst>
      <p:ext uri="{BB962C8B-B14F-4D97-AF65-F5344CB8AC3E}">
        <p14:creationId xmlns:p14="http://schemas.microsoft.com/office/powerpoint/2010/main" val="3028254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C8B2D-DB80-EE42-8DEC-0087F8BA48A5}"/>
              </a:ext>
            </a:extLst>
          </p:cNvPr>
          <p:cNvSpPr>
            <a:spLocks noGrp="1"/>
          </p:cNvSpPr>
          <p:nvPr>
            <p:ph type="title" idx="4294967295"/>
          </p:nvPr>
        </p:nvSpPr>
        <p:spPr>
          <a:xfrm>
            <a:off x="767063" y="342900"/>
            <a:ext cx="11576050" cy="915988"/>
          </a:xfrm>
        </p:spPr>
        <p:txBody>
          <a:bodyPr/>
          <a:lstStyle/>
          <a:p>
            <a:pPr algn="l"/>
            <a:r>
              <a:rPr lang="en-US" dirty="0"/>
              <a:t>Purpose / Agenda</a:t>
            </a:r>
          </a:p>
        </p:txBody>
      </p:sp>
      <p:sp>
        <p:nvSpPr>
          <p:cNvPr id="11" name="Text Placeholder 10">
            <a:extLst>
              <a:ext uri="{FF2B5EF4-FFF2-40B4-BE49-F238E27FC236}">
                <a16:creationId xmlns:a16="http://schemas.microsoft.com/office/drawing/2014/main" id="{3ABDCA15-1A37-AC44-824A-122AB987441B}"/>
              </a:ext>
            </a:extLst>
          </p:cNvPr>
          <p:cNvSpPr>
            <a:spLocks noGrp="1"/>
          </p:cNvSpPr>
          <p:nvPr>
            <p:ph type="body" sz="quarter" idx="4294967295"/>
          </p:nvPr>
        </p:nvSpPr>
        <p:spPr>
          <a:xfrm>
            <a:off x="1835451" y="1384300"/>
            <a:ext cx="10507662" cy="517525"/>
          </a:xfrm>
        </p:spPr>
        <p:txBody>
          <a:bodyPr anchor="t">
            <a:noAutofit/>
          </a:bodyPr>
          <a:lstStyle/>
          <a:p>
            <a:pPr marL="0" indent="0">
              <a:lnSpc>
                <a:spcPct val="120000"/>
              </a:lnSpc>
              <a:spcAft>
                <a:spcPts val="0"/>
              </a:spcAft>
              <a:buNone/>
            </a:pPr>
            <a:r>
              <a:rPr lang="en-US" sz="2000" dirty="0"/>
              <a:t>Lorem ipsum</a:t>
            </a:r>
          </a:p>
        </p:txBody>
      </p:sp>
      <p:sp>
        <p:nvSpPr>
          <p:cNvPr id="12" name="Text Placeholder 11">
            <a:extLst>
              <a:ext uri="{FF2B5EF4-FFF2-40B4-BE49-F238E27FC236}">
                <a16:creationId xmlns:a16="http://schemas.microsoft.com/office/drawing/2014/main" id="{8898A8C9-31B2-F348-95E3-F4F400D012AD}"/>
              </a:ext>
            </a:extLst>
          </p:cNvPr>
          <p:cNvSpPr>
            <a:spLocks noGrp="1"/>
          </p:cNvSpPr>
          <p:nvPr>
            <p:ph type="body" sz="quarter" idx="4294967295"/>
          </p:nvPr>
        </p:nvSpPr>
        <p:spPr>
          <a:xfrm>
            <a:off x="1835451" y="2281238"/>
            <a:ext cx="10507662" cy="520700"/>
          </a:xfrm>
        </p:spPr>
        <p:txBody>
          <a:bodyPr anchor="t">
            <a:noAutofit/>
          </a:bodyPr>
          <a:lstStyle/>
          <a:p>
            <a:pPr marL="0" indent="0">
              <a:lnSpc>
                <a:spcPct val="120000"/>
              </a:lnSpc>
              <a:spcAft>
                <a:spcPts val="0"/>
              </a:spcAft>
              <a:buNone/>
            </a:pPr>
            <a:r>
              <a:rPr lang="en-US" sz="2000" dirty="0"/>
              <a:t>Lorem ipsum</a:t>
            </a:r>
          </a:p>
        </p:txBody>
      </p:sp>
      <p:sp>
        <p:nvSpPr>
          <p:cNvPr id="13" name="Text Placeholder 12">
            <a:extLst>
              <a:ext uri="{FF2B5EF4-FFF2-40B4-BE49-F238E27FC236}">
                <a16:creationId xmlns:a16="http://schemas.microsoft.com/office/drawing/2014/main" id="{7D26600E-B68C-EC4D-87B4-187757E5DCA8}"/>
              </a:ext>
            </a:extLst>
          </p:cNvPr>
          <p:cNvSpPr>
            <a:spLocks noGrp="1"/>
          </p:cNvSpPr>
          <p:nvPr>
            <p:ph type="body" sz="quarter" idx="4294967295"/>
          </p:nvPr>
        </p:nvSpPr>
        <p:spPr>
          <a:xfrm>
            <a:off x="1835451" y="3151188"/>
            <a:ext cx="10507662" cy="517525"/>
          </a:xfrm>
        </p:spPr>
        <p:txBody>
          <a:bodyPr anchor="t">
            <a:noAutofit/>
          </a:bodyPr>
          <a:lstStyle/>
          <a:p>
            <a:pPr marL="0" indent="0">
              <a:lnSpc>
                <a:spcPct val="120000"/>
              </a:lnSpc>
              <a:spcAft>
                <a:spcPts val="0"/>
              </a:spcAft>
              <a:buNone/>
            </a:pPr>
            <a:r>
              <a:rPr lang="en-US" sz="2000" dirty="0"/>
              <a:t>Lorem ipsum</a:t>
            </a:r>
          </a:p>
        </p:txBody>
      </p:sp>
      <p:sp>
        <p:nvSpPr>
          <p:cNvPr id="14" name="Text Placeholder 13">
            <a:extLst>
              <a:ext uri="{FF2B5EF4-FFF2-40B4-BE49-F238E27FC236}">
                <a16:creationId xmlns:a16="http://schemas.microsoft.com/office/drawing/2014/main" id="{9A012DEF-D38B-B241-8B5A-388176E24103}"/>
              </a:ext>
            </a:extLst>
          </p:cNvPr>
          <p:cNvSpPr>
            <a:spLocks noGrp="1"/>
          </p:cNvSpPr>
          <p:nvPr>
            <p:ph type="body" sz="quarter" idx="4294967295"/>
          </p:nvPr>
        </p:nvSpPr>
        <p:spPr>
          <a:xfrm>
            <a:off x="1835451" y="4022725"/>
            <a:ext cx="10507662" cy="517525"/>
          </a:xfrm>
        </p:spPr>
        <p:txBody>
          <a:bodyPr anchor="t">
            <a:noAutofit/>
          </a:bodyPr>
          <a:lstStyle/>
          <a:p>
            <a:pPr marL="0" indent="0">
              <a:lnSpc>
                <a:spcPct val="120000"/>
              </a:lnSpc>
              <a:spcAft>
                <a:spcPts val="0"/>
              </a:spcAft>
              <a:buNone/>
            </a:pPr>
            <a:r>
              <a:rPr lang="en-US" sz="2000" dirty="0"/>
              <a:t>Lorem ipsum</a:t>
            </a:r>
          </a:p>
        </p:txBody>
      </p:sp>
      <p:sp>
        <p:nvSpPr>
          <p:cNvPr id="33" name="Text Placeholder 32">
            <a:extLst>
              <a:ext uri="{FF2B5EF4-FFF2-40B4-BE49-F238E27FC236}">
                <a16:creationId xmlns:a16="http://schemas.microsoft.com/office/drawing/2014/main" id="{6E77A7EF-35D1-7643-82B8-A3E61650A7F6}"/>
              </a:ext>
            </a:extLst>
          </p:cNvPr>
          <p:cNvSpPr>
            <a:spLocks noGrp="1"/>
          </p:cNvSpPr>
          <p:nvPr>
            <p:ph type="body" sz="quarter" idx="4294967295"/>
          </p:nvPr>
        </p:nvSpPr>
        <p:spPr>
          <a:xfrm>
            <a:off x="1835451" y="4903788"/>
            <a:ext cx="10507662" cy="520700"/>
          </a:xfrm>
        </p:spPr>
        <p:txBody>
          <a:bodyPr anchor="t">
            <a:noAutofit/>
          </a:bodyPr>
          <a:lstStyle/>
          <a:p>
            <a:pPr marL="0" indent="0">
              <a:lnSpc>
                <a:spcPct val="120000"/>
              </a:lnSpc>
              <a:spcAft>
                <a:spcPts val="0"/>
              </a:spcAft>
              <a:buNone/>
            </a:pPr>
            <a:r>
              <a:rPr lang="en-US" sz="2000" dirty="0"/>
              <a:t>Lorem ipsum</a:t>
            </a:r>
          </a:p>
        </p:txBody>
      </p:sp>
      <p:pic>
        <p:nvPicPr>
          <p:cNvPr id="15" name="Graphic 14">
            <a:extLst>
              <a:ext uri="{FF2B5EF4-FFF2-40B4-BE49-F238E27FC236}">
                <a16:creationId xmlns:a16="http://schemas.microsoft.com/office/drawing/2014/main" id="{83A29DAA-B4EE-7240-A204-2A4714D6C52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641" y="993366"/>
            <a:ext cx="1631486" cy="1631486"/>
          </a:xfrm>
          <a:prstGeom prst="rect">
            <a:avLst/>
          </a:prstGeom>
        </p:spPr>
      </p:pic>
      <p:pic>
        <p:nvPicPr>
          <p:cNvPr id="16" name="Graphic 15">
            <a:extLst>
              <a:ext uri="{FF2B5EF4-FFF2-40B4-BE49-F238E27FC236}">
                <a16:creationId xmlns:a16="http://schemas.microsoft.com/office/drawing/2014/main" id="{F6F855BF-CCE2-0446-AEBF-49FD95C83C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641" y="1865698"/>
            <a:ext cx="1631486" cy="1631486"/>
          </a:xfrm>
          <a:prstGeom prst="rect">
            <a:avLst/>
          </a:prstGeom>
        </p:spPr>
      </p:pic>
      <p:pic>
        <p:nvPicPr>
          <p:cNvPr id="17" name="Graphic 16">
            <a:extLst>
              <a:ext uri="{FF2B5EF4-FFF2-40B4-BE49-F238E27FC236}">
                <a16:creationId xmlns:a16="http://schemas.microsoft.com/office/drawing/2014/main" id="{4CDBE3E7-4A36-5243-AD2C-6D2165EFD4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641" y="2725746"/>
            <a:ext cx="1631486" cy="1631486"/>
          </a:xfrm>
          <a:prstGeom prst="rect">
            <a:avLst/>
          </a:prstGeom>
        </p:spPr>
      </p:pic>
      <p:pic>
        <p:nvPicPr>
          <p:cNvPr id="18" name="Graphic 17">
            <a:extLst>
              <a:ext uri="{FF2B5EF4-FFF2-40B4-BE49-F238E27FC236}">
                <a16:creationId xmlns:a16="http://schemas.microsoft.com/office/drawing/2014/main" id="{2A435452-4BF0-444A-8124-9399E728AF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641" y="3604618"/>
            <a:ext cx="1631486" cy="1631486"/>
          </a:xfrm>
          <a:prstGeom prst="rect">
            <a:avLst/>
          </a:prstGeom>
        </p:spPr>
      </p:pic>
      <p:pic>
        <p:nvPicPr>
          <p:cNvPr id="19" name="Graphic 18">
            <a:extLst>
              <a:ext uri="{FF2B5EF4-FFF2-40B4-BE49-F238E27FC236}">
                <a16:creationId xmlns:a16="http://schemas.microsoft.com/office/drawing/2014/main" id="{FB01CC15-0CD0-A14A-BA6D-30B7055539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641" y="4486504"/>
            <a:ext cx="1631486" cy="1631486"/>
          </a:xfrm>
          <a:prstGeom prst="rect">
            <a:avLst/>
          </a:prstGeom>
        </p:spPr>
      </p:pic>
      <p:sp>
        <p:nvSpPr>
          <p:cNvPr id="20" name="TextBox 19">
            <a:extLst>
              <a:ext uri="{FF2B5EF4-FFF2-40B4-BE49-F238E27FC236}">
                <a16:creationId xmlns:a16="http://schemas.microsoft.com/office/drawing/2014/main" id="{09670657-5F96-CC4E-9ADB-323B122ECEF4}"/>
              </a:ext>
            </a:extLst>
          </p:cNvPr>
          <p:cNvSpPr txBox="1"/>
          <p:nvPr/>
        </p:nvSpPr>
        <p:spPr>
          <a:xfrm>
            <a:off x="995912" y="1384508"/>
            <a:ext cx="389850" cy="517834"/>
          </a:xfrm>
          <a:prstGeom prst="rect">
            <a:avLst/>
          </a:prstGeom>
          <a:noFill/>
        </p:spPr>
        <p:txBody>
          <a:bodyPr wrap="none" rtlCol="0">
            <a:spAutoFit/>
          </a:bodyPr>
          <a:lstStyle/>
          <a:p>
            <a:r>
              <a:rPr lang="en-US" b="0" i="0" dirty="0">
                <a:solidFill>
                  <a:schemeClr val="bg1"/>
                </a:solidFill>
                <a:latin typeface="Century Gothic" panose="020B0502020202020204" pitchFamily="34" charset="0"/>
              </a:rPr>
              <a:t>1</a:t>
            </a:r>
          </a:p>
        </p:txBody>
      </p:sp>
      <p:sp>
        <p:nvSpPr>
          <p:cNvPr id="21" name="TextBox 20">
            <a:extLst>
              <a:ext uri="{FF2B5EF4-FFF2-40B4-BE49-F238E27FC236}">
                <a16:creationId xmlns:a16="http://schemas.microsoft.com/office/drawing/2014/main" id="{2A99D310-161F-E444-8235-08A2C00A5B58}"/>
              </a:ext>
            </a:extLst>
          </p:cNvPr>
          <p:cNvSpPr txBox="1"/>
          <p:nvPr/>
        </p:nvSpPr>
        <p:spPr>
          <a:xfrm>
            <a:off x="995912" y="2251632"/>
            <a:ext cx="389850" cy="517834"/>
          </a:xfrm>
          <a:prstGeom prst="rect">
            <a:avLst/>
          </a:prstGeom>
          <a:noFill/>
        </p:spPr>
        <p:txBody>
          <a:bodyPr wrap="none" rtlCol="0">
            <a:spAutoFit/>
          </a:bodyPr>
          <a:lstStyle/>
          <a:p>
            <a:r>
              <a:rPr lang="en-US" b="0" i="0" dirty="0">
                <a:solidFill>
                  <a:schemeClr val="bg1"/>
                </a:solidFill>
                <a:latin typeface="Century Gothic" panose="020B0502020202020204" pitchFamily="34" charset="0"/>
              </a:rPr>
              <a:t>2</a:t>
            </a:r>
          </a:p>
        </p:txBody>
      </p:sp>
      <p:sp>
        <p:nvSpPr>
          <p:cNvPr id="22" name="TextBox 21">
            <a:extLst>
              <a:ext uri="{FF2B5EF4-FFF2-40B4-BE49-F238E27FC236}">
                <a16:creationId xmlns:a16="http://schemas.microsoft.com/office/drawing/2014/main" id="{29667115-0A2E-D34F-ABEC-4EC59299810A}"/>
              </a:ext>
            </a:extLst>
          </p:cNvPr>
          <p:cNvSpPr txBox="1"/>
          <p:nvPr/>
        </p:nvSpPr>
        <p:spPr>
          <a:xfrm>
            <a:off x="995912" y="3116888"/>
            <a:ext cx="389850" cy="517834"/>
          </a:xfrm>
          <a:prstGeom prst="rect">
            <a:avLst/>
          </a:prstGeom>
          <a:noFill/>
        </p:spPr>
        <p:txBody>
          <a:bodyPr wrap="none" rtlCol="0">
            <a:spAutoFit/>
          </a:bodyPr>
          <a:lstStyle/>
          <a:p>
            <a:r>
              <a:rPr lang="en-US" b="0" i="0" dirty="0">
                <a:solidFill>
                  <a:schemeClr val="bg1"/>
                </a:solidFill>
                <a:latin typeface="Century Gothic" panose="020B0502020202020204" pitchFamily="34" charset="0"/>
              </a:rPr>
              <a:t>3</a:t>
            </a:r>
          </a:p>
        </p:txBody>
      </p:sp>
      <p:sp>
        <p:nvSpPr>
          <p:cNvPr id="23" name="TextBox 22">
            <a:extLst>
              <a:ext uri="{FF2B5EF4-FFF2-40B4-BE49-F238E27FC236}">
                <a16:creationId xmlns:a16="http://schemas.microsoft.com/office/drawing/2014/main" id="{32C9B57C-B0CA-1A4A-89B6-CD70D078207D}"/>
              </a:ext>
            </a:extLst>
          </p:cNvPr>
          <p:cNvSpPr txBox="1"/>
          <p:nvPr/>
        </p:nvSpPr>
        <p:spPr>
          <a:xfrm>
            <a:off x="984761" y="3996096"/>
            <a:ext cx="389850" cy="517834"/>
          </a:xfrm>
          <a:prstGeom prst="rect">
            <a:avLst/>
          </a:prstGeom>
          <a:noFill/>
        </p:spPr>
        <p:txBody>
          <a:bodyPr wrap="none" rtlCol="0">
            <a:spAutoFit/>
          </a:bodyPr>
          <a:lstStyle/>
          <a:p>
            <a:r>
              <a:rPr lang="en-US" b="0" i="0" dirty="0">
                <a:solidFill>
                  <a:schemeClr val="bg1"/>
                </a:solidFill>
                <a:latin typeface="Century Gothic" panose="020B0502020202020204" pitchFamily="34" charset="0"/>
              </a:rPr>
              <a:t>4</a:t>
            </a:r>
          </a:p>
        </p:txBody>
      </p:sp>
      <p:sp>
        <p:nvSpPr>
          <p:cNvPr id="24" name="TextBox 23">
            <a:extLst>
              <a:ext uri="{FF2B5EF4-FFF2-40B4-BE49-F238E27FC236}">
                <a16:creationId xmlns:a16="http://schemas.microsoft.com/office/drawing/2014/main" id="{70EEC85A-FC14-6C43-BF57-720E2BC78816}"/>
              </a:ext>
            </a:extLst>
          </p:cNvPr>
          <p:cNvSpPr txBox="1"/>
          <p:nvPr/>
        </p:nvSpPr>
        <p:spPr>
          <a:xfrm>
            <a:off x="1003535" y="4875718"/>
            <a:ext cx="389850" cy="517834"/>
          </a:xfrm>
          <a:prstGeom prst="rect">
            <a:avLst/>
          </a:prstGeom>
          <a:noFill/>
        </p:spPr>
        <p:txBody>
          <a:bodyPr wrap="none" rtlCol="0">
            <a:spAutoFit/>
          </a:bodyPr>
          <a:lstStyle/>
          <a:p>
            <a:r>
              <a:rPr lang="en-US" b="0" i="0" dirty="0">
                <a:solidFill>
                  <a:schemeClr val="bg1"/>
                </a:solidFill>
                <a:latin typeface="Century Gothic" panose="020B0502020202020204" pitchFamily="34" charset="0"/>
              </a:rPr>
              <a:t>5</a:t>
            </a:r>
          </a:p>
        </p:txBody>
      </p:sp>
      <p:pic>
        <p:nvPicPr>
          <p:cNvPr id="29" name="Picture 28" descr="A picture containing sitting, black, blue&#10;&#10;Description automatically generated">
            <a:extLst>
              <a:ext uri="{FF2B5EF4-FFF2-40B4-BE49-F238E27FC236}">
                <a16:creationId xmlns:a16="http://schemas.microsoft.com/office/drawing/2014/main" id="{812353FE-56CD-8243-B06D-1A23402E2583}"/>
              </a:ext>
            </a:extLst>
          </p:cNvPr>
          <p:cNvPicPr>
            <a:picLocks noChangeAspect="1"/>
          </p:cNvPicPr>
          <p:nvPr/>
        </p:nvPicPr>
        <p:blipFill rotWithShape="1">
          <a:blip r:embed="rId5"/>
          <a:srcRect l="5778" t="41892"/>
          <a:stretch/>
        </p:blipFill>
        <p:spPr>
          <a:xfrm flipH="1">
            <a:off x="10314122" y="0"/>
            <a:ext cx="2690678" cy="1805784"/>
          </a:xfrm>
          <a:prstGeom prst="rect">
            <a:avLst/>
          </a:prstGeom>
        </p:spPr>
      </p:pic>
    </p:spTree>
    <p:extLst>
      <p:ext uri="{BB962C8B-B14F-4D97-AF65-F5344CB8AC3E}">
        <p14:creationId xmlns:p14="http://schemas.microsoft.com/office/powerpoint/2010/main" val="407479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 Placeholder 37">
            <a:extLst>
              <a:ext uri="{FF2B5EF4-FFF2-40B4-BE49-F238E27FC236}">
                <a16:creationId xmlns:a16="http://schemas.microsoft.com/office/drawing/2014/main" id="{DE97F0BF-EB5B-D74B-B3A4-9FEC9C509379}"/>
              </a:ext>
            </a:extLst>
          </p:cNvPr>
          <p:cNvSpPr>
            <a:spLocks noGrp="1"/>
          </p:cNvSpPr>
          <p:nvPr>
            <p:ph type="body" sz="quarter" idx="11"/>
          </p:nvPr>
        </p:nvSpPr>
        <p:spPr/>
        <p:txBody>
          <a:bodyPr/>
          <a:lstStyle/>
          <a:p>
            <a:r>
              <a:rPr lang="en-US" dirty="0"/>
              <a:t>Roger </a:t>
            </a:r>
            <a:r>
              <a:rPr lang="en-US" dirty="0" err="1"/>
              <a:t>holstein</a:t>
            </a:r>
            <a:endParaRPr lang="en-US" dirty="0"/>
          </a:p>
        </p:txBody>
      </p:sp>
      <p:sp>
        <p:nvSpPr>
          <p:cNvPr id="39" name="Text Placeholder 38">
            <a:extLst>
              <a:ext uri="{FF2B5EF4-FFF2-40B4-BE49-F238E27FC236}">
                <a16:creationId xmlns:a16="http://schemas.microsoft.com/office/drawing/2014/main" id="{DD2FD53A-F2DA-B94F-B389-602C015E2B67}"/>
              </a:ext>
            </a:extLst>
          </p:cNvPr>
          <p:cNvSpPr>
            <a:spLocks noGrp="1"/>
          </p:cNvSpPr>
          <p:nvPr>
            <p:ph type="body" sz="quarter" idx="12"/>
          </p:nvPr>
        </p:nvSpPr>
        <p:spPr/>
        <p:txBody>
          <a:bodyPr/>
          <a:lstStyle/>
          <a:p>
            <a:r>
              <a:rPr lang="en-US" dirty="0"/>
              <a:t>Executive Chairman</a:t>
            </a:r>
          </a:p>
        </p:txBody>
      </p:sp>
      <p:sp>
        <p:nvSpPr>
          <p:cNvPr id="4" name="Title 3">
            <a:extLst>
              <a:ext uri="{FF2B5EF4-FFF2-40B4-BE49-F238E27FC236}">
                <a16:creationId xmlns:a16="http://schemas.microsoft.com/office/drawing/2014/main" id="{BA5B1F41-9C8E-5A42-9AD4-F59EB33B6477}"/>
              </a:ext>
            </a:extLst>
          </p:cNvPr>
          <p:cNvSpPr>
            <a:spLocks noGrp="1"/>
          </p:cNvSpPr>
          <p:nvPr>
            <p:ph type="title"/>
          </p:nvPr>
        </p:nvSpPr>
        <p:spPr/>
        <p:txBody>
          <a:bodyPr/>
          <a:lstStyle/>
          <a:p>
            <a:r>
              <a:rPr lang="en-US" dirty="0"/>
              <a:t>Our Speakers Today</a:t>
            </a:r>
          </a:p>
        </p:txBody>
      </p:sp>
      <p:pic>
        <p:nvPicPr>
          <p:cNvPr id="74" name="Picture Placeholder 73" descr="A person wearing a suit and tie smiling at the camera&#10;&#10;Description automatically generated">
            <a:extLst>
              <a:ext uri="{FF2B5EF4-FFF2-40B4-BE49-F238E27FC236}">
                <a16:creationId xmlns:a16="http://schemas.microsoft.com/office/drawing/2014/main" id="{F67B0E09-4CCA-184C-9A39-9F8F205C4DD1}"/>
              </a:ext>
            </a:extLst>
          </p:cNvPr>
          <p:cNvPicPr>
            <a:picLocks noGrp="1" noChangeAspect="1"/>
          </p:cNvPicPr>
          <p:nvPr>
            <p:ph type="pic" sz="quarter" idx="20"/>
          </p:nvPr>
        </p:nvPicPr>
        <p:blipFill rotWithShape="1">
          <a:blip r:embed="rId3"/>
          <a:srcRect t="-336" b="39930"/>
          <a:stretch/>
        </p:blipFill>
        <p:spPr>
          <a:xfrm>
            <a:off x="725836" y="1146997"/>
            <a:ext cx="1905000" cy="1726087"/>
          </a:xfrm>
        </p:spPr>
      </p:pic>
      <p:sp>
        <p:nvSpPr>
          <p:cNvPr id="6" name="Text Placeholder 5">
            <a:extLst>
              <a:ext uri="{FF2B5EF4-FFF2-40B4-BE49-F238E27FC236}">
                <a16:creationId xmlns:a16="http://schemas.microsoft.com/office/drawing/2014/main" id="{3E3B601E-7453-B746-A17A-752112494EB9}"/>
              </a:ext>
            </a:extLst>
          </p:cNvPr>
          <p:cNvSpPr>
            <a:spLocks noGrp="1"/>
          </p:cNvSpPr>
          <p:nvPr>
            <p:ph type="body" sz="quarter" idx="21"/>
          </p:nvPr>
        </p:nvSpPr>
        <p:spPr/>
        <p:txBody>
          <a:bodyPr>
            <a:normAutofit/>
          </a:bodyPr>
          <a:lstStyle/>
          <a:p>
            <a:r>
              <a:rPr lang="en-US" dirty="0"/>
              <a:t>Brent sanders</a:t>
            </a:r>
          </a:p>
        </p:txBody>
      </p:sp>
      <p:sp>
        <p:nvSpPr>
          <p:cNvPr id="7" name="Text Placeholder 6">
            <a:extLst>
              <a:ext uri="{FF2B5EF4-FFF2-40B4-BE49-F238E27FC236}">
                <a16:creationId xmlns:a16="http://schemas.microsoft.com/office/drawing/2014/main" id="{4B8BFED8-E10F-6840-84D2-BEDB2DDB84AA}"/>
              </a:ext>
            </a:extLst>
          </p:cNvPr>
          <p:cNvSpPr>
            <a:spLocks noGrp="1"/>
          </p:cNvSpPr>
          <p:nvPr>
            <p:ph type="body" sz="quarter" idx="22"/>
          </p:nvPr>
        </p:nvSpPr>
        <p:spPr/>
        <p:txBody>
          <a:bodyPr anchor="t">
            <a:normAutofit/>
          </a:bodyPr>
          <a:lstStyle/>
          <a:p>
            <a:r>
              <a:rPr lang="en-US" dirty="0"/>
              <a:t>Chief Commercial Officer</a:t>
            </a:r>
          </a:p>
        </p:txBody>
      </p:sp>
      <p:pic>
        <p:nvPicPr>
          <p:cNvPr id="35" name="Picture Placeholder 34" descr="A person wearing a suit and tie smiling at the camera&#10;&#10;Description automatically generated">
            <a:extLst>
              <a:ext uri="{FF2B5EF4-FFF2-40B4-BE49-F238E27FC236}">
                <a16:creationId xmlns:a16="http://schemas.microsoft.com/office/drawing/2014/main" id="{F4005806-2D9F-DA40-AF5F-0F1A18E2838B}"/>
              </a:ext>
            </a:extLst>
          </p:cNvPr>
          <p:cNvPicPr>
            <a:picLocks noGrp="1" noChangeAspect="1"/>
          </p:cNvPicPr>
          <p:nvPr>
            <p:ph type="pic" sz="quarter" idx="23"/>
          </p:nvPr>
        </p:nvPicPr>
        <p:blipFill rotWithShape="1">
          <a:blip r:embed="rId4"/>
          <a:srcRect t="3877" b="3877"/>
          <a:stretch/>
        </p:blipFill>
        <p:spPr/>
      </p:pic>
      <p:sp>
        <p:nvSpPr>
          <p:cNvPr id="41" name="Text Placeholder 40">
            <a:extLst>
              <a:ext uri="{FF2B5EF4-FFF2-40B4-BE49-F238E27FC236}">
                <a16:creationId xmlns:a16="http://schemas.microsoft.com/office/drawing/2014/main" id="{4AFAE1AF-F32D-B14E-89A4-349AE6348433}"/>
              </a:ext>
            </a:extLst>
          </p:cNvPr>
          <p:cNvSpPr>
            <a:spLocks noGrp="1"/>
          </p:cNvSpPr>
          <p:nvPr>
            <p:ph type="body" sz="quarter" idx="24"/>
          </p:nvPr>
        </p:nvSpPr>
        <p:spPr/>
        <p:txBody>
          <a:bodyPr/>
          <a:lstStyle/>
          <a:p>
            <a:r>
              <a:rPr lang="en-US" dirty="0"/>
              <a:t>John P. Weis</a:t>
            </a:r>
          </a:p>
        </p:txBody>
      </p:sp>
      <p:sp>
        <p:nvSpPr>
          <p:cNvPr id="42" name="Text Placeholder 41">
            <a:extLst>
              <a:ext uri="{FF2B5EF4-FFF2-40B4-BE49-F238E27FC236}">
                <a16:creationId xmlns:a16="http://schemas.microsoft.com/office/drawing/2014/main" id="{2A50826D-D843-3B4C-9EC9-19534A365A89}"/>
              </a:ext>
            </a:extLst>
          </p:cNvPr>
          <p:cNvSpPr>
            <a:spLocks noGrp="1"/>
          </p:cNvSpPr>
          <p:nvPr>
            <p:ph type="body" sz="quarter" idx="25"/>
          </p:nvPr>
        </p:nvSpPr>
        <p:spPr/>
        <p:txBody>
          <a:bodyPr/>
          <a:lstStyle/>
          <a:p>
            <a:r>
              <a:rPr lang="en-US" dirty="0"/>
              <a:t>President, Co-Founder</a:t>
            </a:r>
          </a:p>
        </p:txBody>
      </p:sp>
      <p:pic>
        <p:nvPicPr>
          <p:cNvPr id="78" name="Picture Placeholder 77" descr="A person wearing a white shirt&#10;&#10;Description automatically generated">
            <a:extLst>
              <a:ext uri="{FF2B5EF4-FFF2-40B4-BE49-F238E27FC236}">
                <a16:creationId xmlns:a16="http://schemas.microsoft.com/office/drawing/2014/main" id="{2E5A9050-AAF6-694D-96C7-F1DDF1672C94}"/>
              </a:ext>
            </a:extLst>
          </p:cNvPr>
          <p:cNvPicPr>
            <a:picLocks noGrp="1" noChangeAspect="1"/>
          </p:cNvPicPr>
          <p:nvPr>
            <p:ph type="pic" sz="quarter" idx="26"/>
          </p:nvPr>
        </p:nvPicPr>
        <p:blipFill rotWithShape="1">
          <a:blip r:embed="rId5"/>
          <a:srcRect b="39594"/>
          <a:stretch/>
        </p:blipFill>
        <p:spPr>
          <a:xfrm>
            <a:off x="2762793" y="1146997"/>
            <a:ext cx="1905000" cy="1726087"/>
          </a:xfrm>
        </p:spPr>
      </p:pic>
      <p:sp>
        <p:nvSpPr>
          <p:cNvPr id="44" name="Text Placeholder 43">
            <a:extLst>
              <a:ext uri="{FF2B5EF4-FFF2-40B4-BE49-F238E27FC236}">
                <a16:creationId xmlns:a16="http://schemas.microsoft.com/office/drawing/2014/main" id="{3A2B796F-3264-8642-941E-8A774A5BB919}"/>
              </a:ext>
            </a:extLst>
          </p:cNvPr>
          <p:cNvSpPr>
            <a:spLocks noGrp="1"/>
          </p:cNvSpPr>
          <p:nvPr>
            <p:ph type="body" sz="quarter" idx="27"/>
          </p:nvPr>
        </p:nvSpPr>
        <p:spPr/>
        <p:txBody>
          <a:bodyPr>
            <a:normAutofit/>
          </a:bodyPr>
          <a:lstStyle/>
          <a:p>
            <a:r>
              <a:rPr lang="en-US" dirty="0"/>
              <a:t>Linda </a:t>
            </a:r>
            <a:r>
              <a:rPr lang="en-US" dirty="0" err="1"/>
              <a:t>Borths</a:t>
            </a:r>
            <a:endParaRPr lang="en-US" dirty="0"/>
          </a:p>
        </p:txBody>
      </p:sp>
      <p:sp>
        <p:nvSpPr>
          <p:cNvPr id="45" name="Text Placeholder 44">
            <a:extLst>
              <a:ext uri="{FF2B5EF4-FFF2-40B4-BE49-F238E27FC236}">
                <a16:creationId xmlns:a16="http://schemas.microsoft.com/office/drawing/2014/main" id="{AB4A5F52-AA55-834C-8CAE-E0F11E91B27B}"/>
              </a:ext>
            </a:extLst>
          </p:cNvPr>
          <p:cNvSpPr>
            <a:spLocks noGrp="1"/>
          </p:cNvSpPr>
          <p:nvPr>
            <p:ph type="body" sz="quarter" idx="28"/>
          </p:nvPr>
        </p:nvSpPr>
        <p:spPr/>
        <p:txBody>
          <a:bodyPr>
            <a:normAutofit/>
          </a:bodyPr>
          <a:lstStyle/>
          <a:p>
            <a:r>
              <a:rPr lang="en-US" dirty="0"/>
              <a:t>Chief Client Officer</a:t>
            </a:r>
          </a:p>
        </p:txBody>
      </p:sp>
      <p:pic>
        <p:nvPicPr>
          <p:cNvPr id="80" name="Picture Placeholder 79" descr="A person smiling for the camera&#10;&#10;Description automatically generated">
            <a:extLst>
              <a:ext uri="{FF2B5EF4-FFF2-40B4-BE49-F238E27FC236}">
                <a16:creationId xmlns:a16="http://schemas.microsoft.com/office/drawing/2014/main" id="{B2B522F8-2B54-8A4F-B7D6-41B80A0B9E05}"/>
              </a:ext>
            </a:extLst>
          </p:cNvPr>
          <p:cNvPicPr>
            <a:picLocks noGrp="1" noChangeAspect="1"/>
          </p:cNvPicPr>
          <p:nvPr>
            <p:ph type="pic" sz="quarter" idx="29"/>
          </p:nvPr>
        </p:nvPicPr>
        <p:blipFill rotWithShape="1">
          <a:blip r:embed="rId6"/>
          <a:srcRect t="4708" b="4708"/>
          <a:stretch/>
        </p:blipFill>
        <p:spPr/>
      </p:pic>
      <p:sp>
        <p:nvSpPr>
          <p:cNvPr id="47" name="Text Placeholder 46">
            <a:extLst>
              <a:ext uri="{FF2B5EF4-FFF2-40B4-BE49-F238E27FC236}">
                <a16:creationId xmlns:a16="http://schemas.microsoft.com/office/drawing/2014/main" id="{4D38DA5A-A5ED-F240-8A17-7FBE26D5CE40}"/>
              </a:ext>
            </a:extLst>
          </p:cNvPr>
          <p:cNvSpPr>
            <a:spLocks noGrp="1"/>
          </p:cNvSpPr>
          <p:nvPr>
            <p:ph type="body" sz="quarter" idx="30"/>
          </p:nvPr>
        </p:nvSpPr>
        <p:spPr/>
        <p:txBody>
          <a:bodyPr/>
          <a:lstStyle/>
          <a:p>
            <a:r>
              <a:rPr lang="en-US" dirty="0"/>
              <a:t>David H. Hill</a:t>
            </a:r>
          </a:p>
        </p:txBody>
      </p:sp>
      <p:sp>
        <p:nvSpPr>
          <p:cNvPr id="48" name="Text Placeholder 47">
            <a:extLst>
              <a:ext uri="{FF2B5EF4-FFF2-40B4-BE49-F238E27FC236}">
                <a16:creationId xmlns:a16="http://schemas.microsoft.com/office/drawing/2014/main" id="{E02FC650-B0EC-0442-A18D-5663798CED50}"/>
              </a:ext>
            </a:extLst>
          </p:cNvPr>
          <p:cNvSpPr>
            <a:spLocks noGrp="1"/>
          </p:cNvSpPr>
          <p:nvPr>
            <p:ph type="body" sz="quarter" idx="31"/>
          </p:nvPr>
        </p:nvSpPr>
        <p:spPr/>
        <p:txBody>
          <a:bodyPr>
            <a:normAutofit/>
          </a:bodyPr>
          <a:lstStyle/>
          <a:p>
            <a:r>
              <a:rPr lang="en-US" dirty="0"/>
              <a:t>Chief Technology Officer, Co-Founder</a:t>
            </a:r>
          </a:p>
        </p:txBody>
      </p:sp>
      <p:pic>
        <p:nvPicPr>
          <p:cNvPr id="59" name="Picture Placeholder 58" descr="A person wearing a suit and tie smiling at the camera&#10;&#10;Description automatically generated">
            <a:extLst>
              <a:ext uri="{FF2B5EF4-FFF2-40B4-BE49-F238E27FC236}">
                <a16:creationId xmlns:a16="http://schemas.microsoft.com/office/drawing/2014/main" id="{E5B07569-7A34-7745-9DAF-38EB469F9E41}"/>
              </a:ext>
            </a:extLst>
          </p:cNvPr>
          <p:cNvPicPr>
            <a:picLocks noGrp="1"/>
          </p:cNvPicPr>
          <p:nvPr>
            <p:ph type="pic" sz="quarter" idx="32"/>
          </p:nvPr>
        </p:nvPicPr>
        <p:blipFill rotWithShape="1">
          <a:blip r:embed="rId7"/>
          <a:srcRect l="3011" r="3011"/>
          <a:stretch/>
        </p:blipFill>
        <p:spPr/>
      </p:pic>
      <p:sp>
        <p:nvSpPr>
          <p:cNvPr id="18" name="Text Placeholder 17">
            <a:extLst>
              <a:ext uri="{FF2B5EF4-FFF2-40B4-BE49-F238E27FC236}">
                <a16:creationId xmlns:a16="http://schemas.microsoft.com/office/drawing/2014/main" id="{FA1A0938-E4C1-C04B-BA58-7F3E44DCCCBE}"/>
              </a:ext>
            </a:extLst>
          </p:cNvPr>
          <p:cNvSpPr>
            <a:spLocks noGrp="1"/>
          </p:cNvSpPr>
          <p:nvPr>
            <p:ph type="body" sz="quarter" idx="33"/>
          </p:nvPr>
        </p:nvSpPr>
        <p:spPr/>
        <p:txBody>
          <a:bodyPr>
            <a:normAutofit/>
          </a:bodyPr>
          <a:lstStyle/>
          <a:p>
            <a:r>
              <a:rPr lang="en-US" dirty="0"/>
              <a:t>Bill </a:t>
            </a:r>
            <a:r>
              <a:rPr lang="en-US" dirty="0" err="1"/>
              <a:t>kleinfelter</a:t>
            </a:r>
            <a:endParaRPr lang="en-US" dirty="0"/>
          </a:p>
        </p:txBody>
      </p:sp>
      <p:sp>
        <p:nvSpPr>
          <p:cNvPr id="19" name="Text Placeholder 18">
            <a:extLst>
              <a:ext uri="{FF2B5EF4-FFF2-40B4-BE49-F238E27FC236}">
                <a16:creationId xmlns:a16="http://schemas.microsoft.com/office/drawing/2014/main" id="{96837AB7-214C-154B-BD08-AA6D10696135}"/>
              </a:ext>
            </a:extLst>
          </p:cNvPr>
          <p:cNvSpPr>
            <a:spLocks noGrp="1"/>
          </p:cNvSpPr>
          <p:nvPr>
            <p:ph type="body" sz="quarter" idx="34"/>
          </p:nvPr>
        </p:nvSpPr>
        <p:spPr/>
        <p:txBody>
          <a:bodyPr anchor="t">
            <a:noAutofit/>
          </a:bodyPr>
          <a:lstStyle/>
          <a:p>
            <a:r>
              <a:rPr lang="en-US" sz="1000" dirty="0"/>
              <a:t>Executive Vice President of Corporate Development</a:t>
            </a:r>
          </a:p>
        </p:txBody>
      </p:sp>
      <p:pic>
        <p:nvPicPr>
          <p:cNvPr id="33" name="Picture Placeholder 32" descr="A person wearing glasses and smiling at the camera&#10;&#10;Description automatically generated">
            <a:extLst>
              <a:ext uri="{FF2B5EF4-FFF2-40B4-BE49-F238E27FC236}">
                <a16:creationId xmlns:a16="http://schemas.microsoft.com/office/drawing/2014/main" id="{42A6FE0F-BCC7-C24B-8824-D92EB902B769}"/>
              </a:ext>
            </a:extLst>
          </p:cNvPr>
          <p:cNvPicPr>
            <a:picLocks noGrp="1" noChangeAspect="1"/>
          </p:cNvPicPr>
          <p:nvPr>
            <p:ph type="pic" sz="quarter" idx="35"/>
          </p:nvPr>
        </p:nvPicPr>
        <p:blipFill rotWithShape="1">
          <a:blip r:embed="rId8"/>
          <a:srcRect t="2983" b="2983"/>
          <a:stretch/>
        </p:blipFill>
        <p:spPr/>
      </p:pic>
      <p:sp>
        <p:nvSpPr>
          <p:cNvPr id="21" name="Text Placeholder 20">
            <a:extLst>
              <a:ext uri="{FF2B5EF4-FFF2-40B4-BE49-F238E27FC236}">
                <a16:creationId xmlns:a16="http://schemas.microsoft.com/office/drawing/2014/main" id="{BDDECB5D-3993-7F49-ACF0-F7D99985FCFC}"/>
              </a:ext>
            </a:extLst>
          </p:cNvPr>
          <p:cNvSpPr>
            <a:spLocks noGrp="1"/>
          </p:cNvSpPr>
          <p:nvPr>
            <p:ph type="body" sz="quarter" idx="36"/>
          </p:nvPr>
        </p:nvSpPr>
        <p:spPr/>
        <p:txBody>
          <a:bodyPr/>
          <a:lstStyle/>
          <a:p>
            <a:r>
              <a:rPr lang="en-US" dirty="0"/>
              <a:t>Jim </a:t>
            </a:r>
            <a:r>
              <a:rPr lang="en-US" dirty="0" err="1"/>
              <a:t>rubin</a:t>
            </a:r>
            <a:endParaRPr lang="en-US" dirty="0"/>
          </a:p>
        </p:txBody>
      </p:sp>
      <p:sp>
        <p:nvSpPr>
          <p:cNvPr id="22" name="Text Placeholder 21">
            <a:extLst>
              <a:ext uri="{FF2B5EF4-FFF2-40B4-BE49-F238E27FC236}">
                <a16:creationId xmlns:a16="http://schemas.microsoft.com/office/drawing/2014/main" id="{63E5B66F-1604-E74D-B218-8FAB63314E18}"/>
              </a:ext>
            </a:extLst>
          </p:cNvPr>
          <p:cNvSpPr>
            <a:spLocks noGrp="1"/>
          </p:cNvSpPr>
          <p:nvPr>
            <p:ph type="body" sz="quarter" idx="37"/>
          </p:nvPr>
        </p:nvSpPr>
        <p:spPr/>
        <p:txBody>
          <a:bodyPr anchor="t"/>
          <a:lstStyle/>
          <a:p>
            <a:r>
              <a:rPr lang="en-US" dirty="0"/>
              <a:t>Chief Financial Officer</a:t>
            </a:r>
          </a:p>
        </p:txBody>
      </p:sp>
      <p:pic>
        <p:nvPicPr>
          <p:cNvPr id="37" name="Picture Placeholder 36" descr="A person wearing glasses and smiling at the camera&#10;&#10;Description automatically generated">
            <a:extLst>
              <a:ext uri="{FF2B5EF4-FFF2-40B4-BE49-F238E27FC236}">
                <a16:creationId xmlns:a16="http://schemas.microsoft.com/office/drawing/2014/main" id="{5F0C4526-20F7-B545-AF09-957D25565523}"/>
              </a:ext>
            </a:extLst>
          </p:cNvPr>
          <p:cNvPicPr>
            <a:picLocks noGrp="1" noChangeAspect="1"/>
          </p:cNvPicPr>
          <p:nvPr>
            <p:ph type="pic" sz="quarter" idx="38"/>
          </p:nvPr>
        </p:nvPicPr>
        <p:blipFill rotWithShape="1">
          <a:blip r:embed="rId9"/>
          <a:srcRect t="3015" b="3015"/>
          <a:stretch/>
        </p:blipFill>
        <p:spPr/>
      </p:pic>
      <p:sp>
        <p:nvSpPr>
          <p:cNvPr id="24" name="TextBox 23">
            <a:extLst>
              <a:ext uri="{FF2B5EF4-FFF2-40B4-BE49-F238E27FC236}">
                <a16:creationId xmlns:a16="http://schemas.microsoft.com/office/drawing/2014/main" id="{3CCD1458-BF6F-B544-AEDB-5CB5AC50E64F}"/>
              </a:ext>
            </a:extLst>
          </p:cNvPr>
          <p:cNvSpPr txBox="1"/>
          <p:nvPr/>
        </p:nvSpPr>
        <p:spPr>
          <a:xfrm>
            <a:off x="4951182" y="173444"/>
            <a:ext cx="7916519" cy="738664"/>
          </a:xfrm>
          <a:prstGeom prst="rect">
            <a:avLst/>
          </a:prstGeom>
          <a:noFill/>
        </p:spPr>
        <p:txBody>
          <a:bodyPr wrap="square" rtlCol="0">
            <a:spAutoFit/>
          </a:bodyPr>
          <a:lstStyle/>
          <a:p>
            <a:r>
              <a:rPr lang="en-US" sz="1400" b="1" dirty="0">
                <a:solidFill>
                  <a:srgbClr val="F03657"/>
                </a:solidFill>
                <a:latin typeface="Avenir Next LT Pro Demi" panose="020B0504020202020204" pitchFamily="34" charset="77"/>
              </a:rPr>
              <a:t>Note: </a:t>
            </a:r>
            <a:r>
              <a:rPr lang="en-US" sz="1400" dirty="0">
                <a:solidFill>
                  <a:srgbClr val="F03657"/>
                </a:solidFill>
                <a:latin typeface="Avenir Next LT Pro" panose="020B0504020202020204" pitchFamily="34" charset="77"/>
              </a:rPr>
              <a:t>In order to resize a headshot to fit within the photo box, double-click the inserted photo with your cursor. Select CROP from the PICTURE FORMAT menu. Then choose FIT or FILL from the drop down to resize. Or move the photo with your cursor within the photo box.</a:t>
            </a:r>
          </a:p>
        </p:txBody>
      </p:sp>
    </p:spTree>
    <p:extLst>
      <p:ext uri="{BB962C8B-B14F-4D97-AF65-F5344CB8AC3E}">
        <p14:creationId xmlns:p14="http://schemas.microsoft.com/office/powerpoint/2010/main" val="1322062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E7AD0-FBB9-724F-B404-90F352B98943}"/>
              </a:ext>
            </a:extLst>
          </p:cNvPr>
          <p:cNvSpPr>
            <a:spLocks noGrp="1"/>
          </p:cNvSpPr>
          <p:nvPr>
            <p:ph type="title"/>
          </p:nvPr>
        </p:nvSpPr>
        <p:spPr>
          <a:xfrm>
            <a:off x="957943" y="3019060"/>
            <a:ext cx="11383527" cy="1277079"/>
          </a:xfrm>
        </p:spPr>
        <p:txBody>
          <a:bodyPr>
            <a:noAutofit/>
          </a:bodyPr>
          <a:lstStyle/>
          <a:p>
            <a:r>
              <a:rPr lang="en-US" dirty="0"/>
              <a:t>Insert Section Title</a:t>
            </a:r>
          </a:p>
        </p:txBody>
      </p:sp>
    </p:spTree>
    <p:extLst>
      <p:ext uri="{BB962C8B-B14F-4D97-AF65-F5344CB8AC3E}">
        <p14:creationId xmlns:p14="http://schemas.microsoft.com/office/powerpoint/2010/main" val="2219492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FF1C5D-1371-5347-8256-B803582DA817}"/>
              </a:ext>
            </a:extLst>
          </p:cNvPr>
          <p:cNvSpPr>
            <a:spLocks noGrp="1"/>
          </p:cNvSpPr>
          <p:nvPr>
            <p:ph type="title"/>
          </p:nvPr>
        </p:nvSpPr>
        <p:spPr/>
        <p:txBody>
          <a:bodyPr/>
          <a:lstStyle/>
          <a:p>
            <a:r>
              <a:rPr lang="en-US" sz="3200" dirty="0">
                <a:solidFill>
                  <a:schemeClr val="accent1"/>
                </a:solidFill>
              </a:rPr>
              <a:t>Insert Headline</a:t>
            </a:r>
          </a:p>
        </p:txBody>
      </p:sp>
      <p:sp>
        <p:nvSpPr>
          <p:cNvPr id="3" name="Content Placeholder 2">
            <a:extLst>
              <a:ext uri="{FF2B5EF4-FFF2-40B4-BE49-F238E27FC236}">
                <a16:creationId xmlns:a16="http://schemas.microsoft.com/office/drawing/2014/main" id="{D00910F9-01C2-3B43-A12F-36A1E85AC8D3}"/>
              </a:ext>
            </a:extLst>
          </p:cNvPr>
          <p:cNvSpPr>
            <a:spLocks noGrp="1"/>
          </p:cNvSpPr>
          <p:nvPr>
            <p:ph idx="4294967295"/>
          </p:nvPr>
        </p:nvSpPr>
        <p:spPr>
          <a:xfrm>
            <a:off x="725850" y="1469571"/>
            <a:ext cx="11575007" cy="5119189"/>
          </a:xfrm>
        </p:spPr>
        <p:txBody>
          <a:bodyPr/>
          <a:lstStyle/>
          <a:p>
            <a:r>
              <a:rPr lang="en-US" dirty="0"/>
              <a:t>Lorem ipsum</a:t>
            </a:r>
          </a:p>
          <a:p>
            <a:r>
              <a:rPr lang="en-US" dirty="0"/>
              <a:t>Lorem ipsum</a:t>
            </a:r>
          </a:p>
          <a:p>
            <a:r>
              <a:rPr lang="en-US" dirty="0"/>
              <a:t>Lorem ipsum</a:t>
            </a:r>
          </a:p>
          <a:p>
            <a:pPr lvl="1"/>
            <a:r>
              <a:rPr lang="en-US" dirty="0"/>
              <a:t>Lorem ipsum</a:t>
            </a:r>
          </a:p>
          <a:p>
            <a:pPr lvl="1"/>
            <a:r>
              <a:rPr lang="en-US" dirty="0"/>
              <a:t>Lorem ipsum</a:t>
            </a:r>
          </a:p>
          <a:p>
            <a:pPr lvl="1"/>
            <a:r>
              <a:rPr lang="en-US" dirty="0"/>
              <a:t>Lorem ipsum</a:t>
            </a:r>
          </a:p>
        </p:txBody>
      </p:sp>
    </p:spTree>
    <p:extLst>
      <p:ext uri="{BB962C8B-B14F-4D97-AF65-F5344CB8AC3E}">
        <p14:creationId xmlns:p14="http://schemas.microsoft.com/office/powerpoint/2010/main" val="4138314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FF1C5D-1371-5347-8256-B803582DA817}"/>
              </a:ext>
            </a:extLst>
          </p:cNvPr>
          <p:cNvSpPr>
            <a:spLocks noGrp="1"/>
          </p:cNvSpPr>
          <p:nvPr>
            <p:ph type="title"/>
          </p:nvPr>
        </p:nvSpPr>
        <p:spPr/>
        <p:txBody>
          <a:bodyPr/>
          <a:lstStyle/>
          <a:p>
            <a:r>
              <a:rPr lang="en-US" sz="3200" dirty="0">
                <a:solidFill>
                  <a:schemeClr val="accent1"/>
                </a:solidFill>
              </a:rPr>
              <a:t>Insert Headline</a:t>
            </a:r>
          </a:p>
        </p:txBody>
      </p:sp>
      <p:graphicFrame>
        <p:nvGraphicFramePr>
          <p:cNvPr id="7" name="Content Placeholder 4">
            <a:extLst>
              <a:ext uri="{FF2B5EF4-FFF2-40B4-BE49-F238E27FC236}">
                <a16:creationId xmlns:a16="http://schemas.microsoft.com/office/drawing/2014/main" id="{EEBDD1F3-9590-8D4C-B3C9-D1EA7215FD4B}"/>
              </a:ext>
            </a:extLst>
          </p:cNvPr>
          <p:cNvGraphicFramePr>
            <a:graphicFrameLocks noGrp="1"/>
          </p:cNvGraphicFramePr>
          <p:nvPr>
            <p:ph idx="4294967295"/>
            <p:extLst>
              <p:ext uri="{D42A27DB-BD31-4B8C-83A1-F6EECF244321}">
                <p14:modId xmlns:p14="http://schemas.microsoft.com/office/powerpoint/2010/main" val="2797282443"/>
              </p:ext>
            </p:extLst>
          </p:nvPr>
        </p:nvGraphicFramePr>
        <p:xfrm>
          <a:off x="1468445" y="1480389"/>
          <a:ext cx="4838630" cy="431786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ontent Placeholder 5">
            <a:extLst>
              <a:ext uri="{FF2B5EF4-FFF2-40B4-BE49-F238E27FC236}">
                <a16:creationId xmlns:a16="http://schemas.microsoft.com/office/drawing/2014/main" id="{0040FB16-2EB6-DE42-8E1C-2B3B1B7C94B7}"/>
              </a:ext>
            </a:extLst>
          </p:cNvPr>
          <p:cNvGraphicFramePr>
            <a:graphicFrameLocks/>
          </p:cNvGraphicFramePr>
          <p:nvPr>
            <p:extLst>
              <p:ext uri="{D42A27DB-BD31-4B8C-83A1-F6EECF244321}">
                <p14:modId xmlns:p14="http://schemas.microsoft.com/office/powerpoint/2010/main" val="2466489685"/>
              </p:ext>
            </p:extLst>
          </p:nvPr>
        </p:nvGraphicFramePr>
        <p:xfrm>
          <a:off x="6719266" y="1480389"/>
          <a:ext cx="4838630" cy="431786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470136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145A96-0744-F94A-B330-6515EB7A148B}"/>
              </a:ext>
            </a:extLst>
          </p:cNvPr>
          <p:cNvSpPr>
            <a:spLocks noGrp="1"/>
          </p:cNvSpPr>
          <p:nvPr>
            <p:ph idx="10"/>
          </p:nvPr>
        </p:nvSpPr>
        <p:spPr/>
        <p:txBody>
          <a:bodyPr/>
          <a:lstStyle/>
          <a:p>
            <a:r>
              <a:rPr lang="en-US" sz="16600" dirty="0"/>
              <a:t>200k</a:t>
            </a:r>
          </a:p>
        </p:txBody>
      </p:sp>
      <p:sp>
        <p:nvSpPr>
          <p:cNvPr id="4" name="Content Placeholder 2">
            <a:extLst>
              <a:ext uri="{FF2B5EF4-FFF2-40B4-BE49-F238E27FC236}">
                <a16:creationId xmlns:a16="http://schemas.microsoft.com/office/drawing/2014/main" id="{9E5709F1-1EB3-B44F-82CA-5869F2ACD6E1}"/>
              </a:ext>
            </a:extLst>
          </p:cNvPr>
          <p:cNvSpPr>
            <a:spLocks noGrp="1"/>
          </p:cNvSpPr>
          <p:nvPr>
            <p:ph idx="1"/>
          </p:nvPr>
        </p:nvSpPr>
        <p:spPr/>
        <p:txBody>
          <a:bodyPr>
            <a:normAutofit/>
          </a:bodyPr>
          <a:lstStyle>
            <a:lvl1pPr marL="0" indent="0">
              <a:buFont typeface="Arial" panose="020B0604020202020204" pitchFamily="34" charset="0"/>
              <a:buNone/>
              <a:defRPr sz="3600">
                <a:solidFill>
                  <a:schemeClr val="bg2">
                    <a:lumMod val="10000"/>
                  </a:schemeClr>
                </a:solidFill>
              </a:defRPr>
            </a:lvl1pPr>
            <a:lvl2pPr marL="487695" indent="0">
              <a:buFont typeface="Arial" panose="020B0604020202020204" pitchFamily="34" charset="0"/>
              <a:buNone/>
              <a:defRPr sz="2000">
                <a:solidFill>
                  <a:schemeClr val="bg2">
                    <a:lumMod val="10000"/>
                  </a:schemeClr>
                </a:solidFill>
              </a:defRPr>
            </a:lvl2pPr>
            <a:lvl3pPr marL="780313" indent="0">
              <a:buFont typeface="Arial" panose="020B0604020202020204" pitchFamily="34" charset="0"/>
              <a:buNone/>
              <a:defRPr sz="1800">
                <a:solidFill>
                  <a:schemeClr val="bg2">
                    <a:lumMod val="10000"/>
                  </a:schemeClr>
                </a:solidFill>
              </a:defRPr>
            </a:lvl3pPr>
            <a:lvl4pPr marL="1072930" indent="0">
              <a:buFont typeface="Arial" panose="020B0604020202020204" pitchFamily="34" charset="0"/>
              <a:buNone/>
              <a:defRPr sz="1600">
                <a:solidFill>
                  <a:schemeClr val="bg2">
                    <a:lumMod val="10000"/>
                  </a:schemeClr>
                </a:solidFill>
              </a:defRPr>
            </a:lvl4pPr>
            <a:lvl5pPr marL="1365547" indent="0">
              <a:buFont typeface="Arial" panose="020B0604020202020204" pitchFamily="34" charset="0"/>
              <a:buNone/>
              <a:defRPr sz="1400">
                <a:solidFill>
                  <a:schemeClr val="bg2">
                    <a:lumMod val="10000"/>
                  </a:schemeClr>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Tree>
    <p:extLst>
      <p:ext uri="{BB962C8B-B14F-4D97-AF65-F5344CB8AC3E}">
        <p14:creationId xmlns:p14="http://schemas.microsoft.com/office/powerpoint/2010/main" val="998216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0EDCC0-F4A9-1145-9E1E-3A86A9FD4ED0}"/>
              </a:ext>
            </a:extLst>
          </p:cNvPr>
          <p:cNvSpPr>
            <a:spLocks noGrp="1"/>
          </p:cNvSpPr>
          <p:nvPr>
            <p:ph idx="4294967295"/>
          </p:nvPr>
        </p:nvSpPr>
        <p:spPr>
          <a:xfrm>
            <a:off x="725850" y="1469571"/>
            <a:ext cx="11575007" cy="5119189"/>
          </a:xfrm>
        </p:spPr>
        <p:txBody>
          <a:bodyPr/>
          <a:lstStyle/>
          <a:p>
            <a:r>
              <a:rPr lang="en-US" dirty="0"/>
              <a:t>Lorem ipsum</a:t>
            </a:r>
          </a:p>
          <a:p>
            <a:r>
              <a:rPr lang="en-US" dirty="0"/>
              <a:t>Lorem ipsum</a:t>
            </a:r>
          </a:p>
          <a:p>
            <a:r>
              <a:rPr lang="en-US" dirty="0"/>
              <a:t>Lorem ipsum</a:t>
            </a:r>
          </a:p>
          <a:p>
            <a:pPr lvl="1"/>
            <a:r>
              <a:rPr lang="en-US" dirty="0"/>
              <a:t>Lorem ipsum</a:t>
            </a:r>
          </a:p>
          <a:p>
            <a:pPr lvl="1"/>
            <a:r>
              <a:rPr lang="en-US" dirty="0"/>
              <a:t>Lorem ipsum</a:t>
            </a:r>
          </a:p>
          <a:p>
            <a:pPr lvl="1"/>
            <a:r>
              <a:rPr lang="en-US" dirty="0"/>
              <a:t>Lorem ipsum</a:t>
            </a:r>
          </a:p>
        </p:txBody>
      </p:sp>
      <p:sp>
        <p:nvSpPr>
          <p:cNvPr id="5" name="Subtitle 4">
            <a:extLst>
              <a:ext uri="{FF2B5EF4-FFF2-40B4-BE49-F238E27FC236}">
                <a16:creationId xmlns:a16="http://schemas.microsoft.com/office/drawing/2014/main" id="{8F570FD2-3D83-B043-9157-991B0AA62B66}"/>
              </a:ext>
            </a:extLst>
          </p:cNvPr>
          <p:cNvSpPr>
            <a:spLocks noGrp="1"/>
          </p:cNvSpPr>
          <p:nvPr>
            <p:ph type="subTitle" idx="10"/>
          </p:nvPr>
        </p:nvSpPr>
        <p:spPr/>
        <p:txBody>
          <a:bodyPr/>
          <a:lstStyle/>
          <a:p>
            <a:r>
              <a:rPr lang="en-US" dirty="0"/>
              <a:t>Insert </a:t>
            </a:r>
            <a:r>
              <a:rPr lang="en-US" dirty="0" err="1"/>
              <a:t>Subheadline</a:t>
            </a:r>
            <a:endParaRPr lang="en-US" dirty="0"/>
          </a:p>
        </p:txBody>
      </p:sp>
      <p:sp>
        <p:nvSpPr>
          <p:cNvPr id="3" name="Title 2">
            <a:extLst>
              <a:ext uri="{FF2B5EF4-FFF2-40B4-BE49-F238E27FC236}">
                <a16:creationId xmlns:a16="http://schemas.microsoft.com/office/drawing/2014/main" id="{5AC58ABA-F8BA-B747-8430-98635027D167}"/>
              </a:ext>
            </a:extLst>
          </p:cNvPr>
          <p:cNvSpPr>
            <a:spLocks noGrp="1"/>
          </p:cNvSpPr>
          <p:nvPr>
            <p:ph type="title"/>
          </p:nvPr>
        </p:nvSpPr>
        <p:spPr/>
        <p:txBody>
          <a:bodyPr/>
          <a:lstStyle/>
          <a:p>
            <a:r>
              <a:rPr lang="en-US" dirty="0"/>
              <a:t>Insert Headline</a:t>
            </a:r>
          </a:p>
        </p:txBody>
      </p:sp>
    </p:spTree>
    <p:extLst>
      <p:ext uri="{BB962C8B-B14F-4D97-AF65-F5344CB8AC3E}">
        <p14:creationId xmlns:p14="http://schemas.microsoft.com/office/powerpoint/2010/main" val="3740172058"/>
      </p:ext>
    </p:extLst>
  </p:cSld>
  <p:clrMapOvr>
    <a:masterClrMapping/>
  </p:clrMapOvr>
</p:sld>
</file>

<file path=ppt/theme/theme1.xml><?xml version="1.0" encoding="utf-8"?>
<a:theme xmlns:a="http://schemas.openxmlformats.org/drawingml/2006/main" name="Quest Analytics Master Title Slides">
  <a:themeElements>
    <a:clrScheme name="Quest 2020 v02">
      <a:dk1>
        <a:srgbClr val="000000"/>
      </a:dk1>
      <a:lt1>
        <a:srgbClr val="FFFFFF"/>
      </a:lt1>
      <a:dk2>
        <a:srgbClr val="202833"/>
      </a:dk2>
      <a:lt2>
        <a:srgbClr val="F7F7FB"/>
      </a:lt2>
      <a:accent1>
        <a:srgbClr val="32323A"/>
      </a:accent1>
      <a:accent2>
        <a:srgbClr val="00CC86"/>
      </a:accent2>
      <a:accent3>
        <a:srgbClr val="2BAEE8"/>
      </a:accent3>
      <a:accent4>
        <a:srgbClr val="276998"/>
      </a:accent4>
      <a:accent5>
        <a:srgbClr val="2E3544"/>
      </a:accent5>
      <a:accent6>
        <a:srgbClr val="EF5241"/>
      </a:accent6>
      <a:hlink>
        <a:srgbClr val="000000"/>
      </a:hlink>
      <a:folHlink>
        <a:srgbClr val="000000"/>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Quest-Analytics-Template-06-16-19" id="{00AB9B73-7A65-A749-B306-319162A2BB70}" vid="{89DCEBFA-E510-654B-B71E-46582E562223}"/>
    </a:ext>
  </a:extLst>
</a:theme>
</file>

<file path=ppt/theme/theme2.xml><?xml version="1.0" encoding="utf-8"?>
<a:theme xmlns:a="http://schemas.openxmlformats.org/drawingml/2006/main" name="Quest Analytics Master Content Slides">
  <a:themeElements>
    <a:clrScheme name="Quest 2020 v02">
      <a:dk1>
        <a:srgbClr val="000000"/>
      </a:dk1>
      <a:lt1>
        <a:srgbClr val="FFFFFF"/>
      </a:lt1>
      <a:dk2>
        <a:srgbClr val="202833"/>
      </a:dk2>
      <a:lt2>
        <a:srgbClr val="F7F7FB"/>
      </a:lt2>
      <a:accent1>
        <a:srgbClr val="32323A"/>
      </a:accent1>
      <a:accent2>
        <a:srgbClr val="00CC86"/>
      </a:accent2>
      <a:accent3>
        <a:srgbClr val="2BAEE8"/>
      </a:accent3>
      <a:accent4>
        <a:srgbClr val="276998"/>
      </a:accent4>
      <a:accent5>
        <a:srgbClr val="2E3544"/>
      </a:accent5>
      <a:accent6>
        <a:srgbClr val="EF5241"/>
      </a:accent6>
      <a:hlink>
        <a:srgbClr val="000000"/>
      </a:hlink>
      <a:folHlink>
        <a:srgbClr val="000000"/>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Quest-Analytics-Template-06-16-19" id="{00AB9B73-7A65-A749-B306-319162A2BB70}" vid="{F76393AC-C73F-6E4F-9F70-1931FDC5CC15}"/>
    </a:ext>
  </a:extLst>
</a:theme>
</file>

<file path=ppt/theme/theme3.xml><?xml version="1.0" encoding="utf-8"?>
<a:theme xmlns:a="http://schemas.openxmlformats.org/drawingml/2006/main" name="Quest Analytics Master Feature Slides">
  <a:themeElements>
    <a:clrScheme name="Quest 2020 v02">
      <a:dk1>
        <a:srgbClr val="000000"/>
      </a:dk1>
      <a:lt1>
        <a:srgbClr val="FFFFFF"/>
      </a:lt1>
      <a:dk2>
        <a:srgbClr val="202833"/>
      </a:dk2>
      <a:lt2>
        <a:srgbClr val="F7F7FB"/>
      </a:lt2>
      <a:accent1>
        <a:srgbClr val="32323A"/>
      </a:accent1>
      <a:accent2>
        <a:srgbClr val="00CC86"/>
      </a:accent2>
      <a:accent3>
        <a:srgbClr val="2BAEE8"/>
      </a:accent3>
      <a:accent4>
        <a:srgbClr val="276998"/>
      </a:accent4>
      <a:accent5>
        <a:srgbClr val="2E3544"/>
      </a:accent5>
      <a:accent6>
        <a:srgbClr val="EF5241"/>
      </a:accent6>
      <a:hlink>
        <a:srgbClr val="000000"/>
      </a:hlink>
      <a:folHlink>
        <a:srgbClr val="000000"/>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Quest-Analytics-Template-06-16-19" id="{00AB9B73-7A65-A749-B306-319162A2BB70}" vid="{0A2AF4B2-D0ED-4D47-A880-3B5572CCD09B}"/>
    </a:ext>
  </a:extLst>
</a:theme>
</file>

<file path=ppt/theme/theme4.xml><?xml version="1.0" encoding="utf-8"?>
<a:theme xmlns:a="http://schemas.openxmlformats.org/drawingml/2006/main" name="Quest Analytics Guidelines Slide">
  <a:themeElements>
    <a:clrScheme name="Quest 2020 v02">
      <a:dk1>
        <a:srgbClr val="000000"/>
      </a:dk1>
      <a:lt1>
        <a:srgbClr val="FFFFFF"/>
      </a:lt1>
      <a:dk2>
        <a:srgbClr val="202833"/>
      </a:dk2>
      <a:lt2>
        <a:srgbClr val="F7F7FB"/>
      </a:lt2>
      <a:accent1>
        <a:srgbClr val="32323A"/>
      </a:accent1>
      <a:accent2>
        <a:srgbClr val="00CC86"/>
      </a:accent2>
      <a:accent3>
        <a:srgbClr val="2BAEE8"/>
      </a:accent3>
      <a:accent4>
        <a:srgbClr val="276998"/>
      </a:accent4>
      <a:accent5>
        <a:srgbClr val="2E3544"/>
      </a:accent5>
      <a:accent6>
        <a:srgbClr val="EF5241"/>
      </a:accent6>
      <a:hlink>
        <a:srgbClr val="000000"/>
      </a:hlink>
      <a:folHlink>
        <a:srgbClr val="000000"/>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Quest-Analytics-Template-06-16-19" id="{00AB9B73-7A65-A749-B306-319162A2BB70}" vid="{0A2AF4B2-D0ED-4D47-A880-3B5572CCD09B}"/>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346E2112F7423458E7D5401E06B6E5C" ma:contentTypeVersion="14" ma:contentTypeDescription="Create a new document." ma:contentTypeScope="" ma:versionID="cfb49fef3e7a933b8adeeb03c22ea772">
  <xsd:schema xmlns:xsd="http://www.w3.org/2001/XMLSchema" xmlns:xs="http://www.w3.org/2001/XMLSchema" xmlns:p="http://schemas.microsoft.com/office/2006/metadata/properties" xmlns:ns1="http://schemas.microsoft.com/sharepoint/v3" xmlns:ns2="d72ba2b4-5957-4a04-bd40-1cfbf1d50810" xmlns:ns3="426eab25-ae77-4214-ba42-a33e7de46bae" targetNamespace="http://schemas.microsoft.com/office/2006/metadata/properties" ma:root="true" ma:fieldsID="cd7aba44e676a79493f049d4552d447b" ns1:_="" ns2:_="" ns3:_="">
    <xsd:import namespace="http://schemas.microsoft.com/sharepoint/v3"/>
    <xsd:import namespace="d72ba2b4-5957-4a04-bd40-1cfbf1d50810"/>
    <xsd:import namespace="426eab25-ae77-4214-ba42-a33e7de46ba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Location" minOccurs="0"/>
                <xsd:element ref="ns2:MediaServiceAutoKeyPoints" minOccurs="0"/>
                <xsd:element ref="ns2:MediaServiceKeyPoints" minOccurs="0"/>
                <xsd:element ref="ns2:MediaServiceGenerationTime" minOccurs="0"/>
                <xsd:element ref="ns2:MediaServiceEventHashCod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72ba2b4-5957-4a04-bd40-1cfbf1d508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26eab25-ae77-4214-ba42-a33e7de46ba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F01B81AB-D8E8-4798-9042-C3B1BE64D7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72ba2b4-5957-4a04-bd40-1cfbf1d50810"/>
    <ds:schemaRef ds:uri="426eab25-ae77-4214-ba42-a33e7de46ba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7974ED3-6967-4189-B69D-2F2607407289}">
  <ds:schemaRefs>
    <ds:schemaRef ds:uri="http://schemas.microsoft.com/sharepoint/v3/contenttype/forms"/>
  </ds:schemaRefs>
</ds:datastoreItem>
</file>

<file path=customXml/itemProps3.xml><?xml version="1.0" encoding="utf-8"?>
<ds:datastoreItem xmlns:ds="http://schemas.openxmlformats.org/officeDocument/2006/customXml" ds:itemID="{3050F97A-C0F1-48AC-88EC-9FEFE5EE8777}">
  <ds:schemaRefs>
    <ds:schemaRef ds:uri="http://purl.org/dc/terms/"/>
    <ds:schemaRef ds:uri="http://schemas.openxmlformats.org/package/2006/metadata/core-properties"/>
    <ds:schemaRef ds:uri="426eab25-ae77-4214-ba42-a33e7de46bae"/>
    <ds:schemaRef ds:uri="d72ba2b4-5957-4a04-bd40-1cfbf1d50810"/>
    <ds:schemaRef ds:uri="http://schemas.microsoft.com/office/2006/documentManagement/types"/>
    <ds:schemaRef ds:uri="http://purl.org/dc/dcmitype/"/>
    <ds:schemaRef ds:uri="http://schemas.microsoft.com/office/infopath/2007/PartnerControls"/>
    <ds:schemaRef ds:uri="http://schemas.microsoft.com/sharepoint/v3"/>
    <ds:schemaRef ds:uri="http://www.w3.org/XML/1998/namespace"/>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Office Theme</Template>
  <TotalTime>79135</TotalTime>
  <Words>616</Words>
  <Application>Microsoft Office PowerPoint</Application>
  <PresentationFormat>Custom</PresentationFormat>
  <Paragraphs>111</Paragraphs>
  <Slides>16</Slides>
  <Notes>9</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16</vt:i4>
      </vt:variant>
    </vt:vector>
  </HeadingPairs>
  <TitlesOfParts>
    <vt:vector size="28" baseType="lpstr">
      <vt:lpstr>Arial</vt:lpstr>
      <vt:lpstr>Avenir Next LT Pro</vt:lpstr>
      <vt:lpstr>Avenir Next LT Pro Demi</vt:lpstr>
      <vt:lpstr>Avenir Next LT Pro Light</vt:lpstr>
      <vt:lpstr>Avenir Next LT Pro Ultra Light</vt:lpstr>
      <vt:lpstr>Avenir Next Ultra Light</vt:lpstr>
      <vt:lpstr>Calibri</vt:lpstr>
      <vt:lpstr>Century Gothic</vt:lpstr>
      <vt:lpstr>Quest Analytics Master Title Slides</vt:lpstr>
      <vt:lpstr>Quest Analytics Master Content Slides</vt:lpstr>
      <vt:lpstr>Quest Analytics Master Feature Slides</vt:lpstr>
      <vt:lpstr>Quest Analytics Guidelines Slide</vt:lpstr>
      <vt:lpstr>PowerPoint Presentation</vt:lpstr>
      <vt:lpstr>Insert Presentation Title</vt:lpstr>
      <vt:lpstr>Purpose / Agenda</vt:lpstr>
      <vt:lpstr>Our Speakers Today</vt:lpstr>
      <vt:lpstr>Insert Section Title</vt:lpstr>
      <vt:lpstr>Insert Headline</vt:lpstr>
      <vt:lpstr>Insert Headline</vt:lpstr>
      <vt:lpstr>PowerPoint Presentation</vt:lpstr>
      <vt:lpstr>Insert Headline</vt:lpstr>
      <vt:lpstr>PowerPoint Presentation</vt:lpstr>
      <vt:lpstr>Insert headline</vt:lpstr>
      <vt:lpstr>PowerPoint Presentation</vt:lpstr>
      <vt:lpstr>Lorem ipsum dolor sit amet, consectetur adipiscing elit. Sed rutrum elementum lacus, eget fringilla elit fringilla eget. Duis risus purus, placerat quis faucibus non, rutrum eget urna.</vt:lpstr>
      <vt:lpstr>Lorem Ipsum Dolor Sit</vt:lpstr>
      <vt:lpstr>Lorem Ipsum Dolor Sit</vt:lpstr>
      <vt:lpstr>Insert Headline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Nicodemus</dc:creator>
  <cp:lastModifiedBy>Ryan Langton</cp:lastModifiedBy>
  <cp:revision>3221</cp:revision>
  <dcterms:created xsi:type="dcterms:W3CDTF">2017-12-13T16:16:37Z</dcterms:created>
  <dcterms:modified xsi:type="dcterms:W3CDTF">2021-02-09T23:45:26Z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0x010100D346E2112F7423458E7D5401E06B6E5C</vt:lpwstr>
  </property>
</Properties>
</file>