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Mozilla Firefox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Brenda Hsu, Ryan Languay, Anthony </a:t>
            </a:r>
            <a:r>
              <a:rPr lang="en-US" dirty="0" err="1"/>
              <a:t>Plescia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4" y="0"/>
            <a:ext cx="3980837" cy="397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began in 2002, first version released in 2004</a:t>
            </a:r>
          </a:p>
          <a:p>
            <a:r>
              <a:rPr lang="en-US" dirty="0"/>
              <a:t>Primary coding language: C++/C (backend)</a:t>
            </a:r>
          </a:p>
          <a:p>
            <a:r>
              <a:rPr lang="en-US" dirty="0"/>
              <a:t>Extensions written in XUL (UI changes) and JavaScript (behaviour)</a:t>
            </a:r>
          </a:p>
          <a:p>
            <a:r>
              <a:rPr lang="en-US" dirty="0"/>
              <a:t>Code base shared with rest of Mozilla; few non-Mozilla libraries used</a:t>
            </a:r>
          </a:p>
          <a:p>
            <a:r>
              <a:rPr lang="en-US" dirty="0"/>
              <a:t>Internal build system (</a:t>
            </a:r>
            <a:r>
              <a:rPr lang="en-US"/>
              <a:t>mostly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5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6622" y="2107597"/>
          <a:ext cx="4458794" cy="3987420"/>
        </p:xfrm>
        <a:graphic>
          <a:graphicData uri="http://schemas.openxmlformats.org/drawingml/2006/table">
            <a:tbl>
              <a:tblPr/>
              <a:tblGrid>
                <a:gridCol w="2229397">
                  <a:extLst>
                    <a:ext uri="{9D8B030D-6E8A-4147-A177-3AD203B41FA5}">
                      <a16:colId xmlns:a16="http://schemas.microsoft.com/office/drawing/2014/main" val="3710440082"/>
                    </a:ext>
                  </a:extLst>
                </a:gridCol>
                <a:gridCol w="2229397">
                  <a:extLst>
                    <a:ext uri="{9D8B030D-6E8A-4147-A177-3AD203B41FA5}">
                      <a16:colId xmlns:a16="http://schemas.microsoft.com/office/drawing/2014/main" val="2905397437"/>
                    </a:ext>
                  </a:extLst>
                </a:gridCol>
              </a:tblGrid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lines of code (C++, C, JavaScript)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16322309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52005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lines of comments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51404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91367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Functions (C++)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4846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454865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Objects (C++)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2253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95313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Programming Languages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C++, C, JavaScript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47042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libraries (in lib folder)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133956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Library : core ratio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571628132:79606676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7291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Slowest code portion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Gecko subsystem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25770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Compile time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Approx. 60 minutes (Windows 10)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73940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Distribution info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Release 49.0.2</a:t>
                      </a:r>
                      <a:endParaRPr lang="en-US" sz="1400" dirty="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33102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9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system: layered architecture</a:t>
            </a:r>
          </a:p>
          <a:p>
            <a:pPr lvl="1"/>
            <a:r>
              <a:rPr lang="en-US" dirty="0"/>
              <a:t>Structured communication between various layers of abstraction</a:t>
            </a:r>
          </a:p>
          <a:p>
            <a:pPr lvl="1"/>
            <a:r>
              <a:rPr lang="en-US" dirty="0"/>
              <a:t>Lower layers are more reusable (reused across Mozilla projects)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19376" y="3379497"/>
            <a:ext cx="8062369" cy="3139949"/>
            <a:chOff x="1519376" y="3379497"/>
            <a:chExt cx="8062369" cy="31399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4969" y="3379497"/>
              <a:ext cx="3967409" cy="28920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19376" y="6211669"/>
              <a:ext cx="8062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http://research.cs.queensu.ca/~emads/teaching/readings/emse-browserRefArch.pdf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65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Gecko subsystem – batch sequential architecture</a:t>
            </a:r>
          </a:p>
          <a:p>
            <a:pPr lvl="1"/>
            <a:r>
              <a:rPr lang="en-US" dirty="0"/>
              <a:t>Gecko receives HTML document from </a:t>
            </a:r>
            <a:r>
              <a:rPr lang="en-US" dirty="0" err="1"/>
              <a:t>Necko</a:t>
            </a:r>
            <a:r>
              <a:rPr lang="en-US" dirty="0"/>
              <a:t> (networking)</a:t>
            </a:r>
          </a:p>
          <a:p>
            <a:pPr lvl="1"/>
            <a:r>
              <a:rPr lang="en-US" dirty="0"/>
              <a:t>Parses document into DOM tree, renders to screen with styling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1070" y="3525845"/>
            <a:ext cx="6208879" cy="2430526"/>
            <a:chOff x="901070" y="3525845"/>
            <a:chExt cx="6208879" cy="24305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037" y="3525845"/>
              <a:ext cx="4904122" cy="20377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1070" y="5648594"/>
              <a:ext cx="6208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https://developer.mozilla.org/en/docs/Introduction_to_Layout_in_Mozilla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54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Necko</a:t>
            </a:r>
            <a:r>
              <a:rPr lang="en-US" dirty="0"/>
              <a:t> subsystem – Pipe &amp; Filter architecture</a:t>
            </a:r>
          </a:p>
          <a:p>
            <a:pPr lvl="1"/>
            <a:r>
              <a:rPr lang="en-US" dirty="0"/>
              <a:t>Requests are processed in streams in </a:t>
            </a:r>
            <a:r>
              <a:rPr lang="en-US" dirty="0" err="1"/>
              <a:t>Necko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Necko</a:t>
            </a:r>
            <a:r>
              <a:rPr lang="en-US" dirty="0"/>
              <a:t> subsystem – Message-based architecture</a:t>
            </a:r>
          </a:p>
          <a:p>
            <a:pPr lvl="1"/>
            <a:r>
              <a:rPr lang="en-US" dirty="0"/>
              <a:t>Connection requests are made in an asynchronous and buffered fashion</a:t>
            </a:r>
          </a:p>
          <a:p>
            <a:pPr lvl="1"/>
            <a:r>
              <a:rPr lang="en-US" dirty="0"/>
              <a:t>Improves performance in </a:t>
            </a:r>
            <a:r>
              <a:rPr lang="en-US" dirty="0" err="1"/>
              <a:t>Necko</a:t>
            </a:r>
            <a:r>
              <a:rPr lang="en-US" dirty="0"/>
              <a:t> code, using multithreading</a:t>
            </a:r>
          </a:p>
          <a:p>
            <a:pPr lvl="1"/>
            <a:endParaRPr lang="en-US" dirty="0"/>
          </a:p>
          <a:p>
            <a:r>
              <a:rPr lang="en-US" dirty="0" err="1"/>
              <a:t>Necko</a:t>
            </a:r>
            <a:r>
              <a:rPr lang="en-US" dirty="0"/>
              <a:t> subsystem – Master-slave architecture</a:t>
            </a:r>
          </a:p>
          <a:p>
            <a:pPr lvl="1"/>
            <a:r>
              <a:rPr lang="en-US" dirty="0"/>
              <a:t>Single master thread, several sub-threads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necko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79" y="312739"/>
            <a:ext cx="2984470" cy="32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4002" y="1378465"/>
            <a:ext cx="1760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http://www-archive.mozilla.org/projects/netlib/neckoArch.html</a:t>
            </a:r>
          </a:p>
        </p:txBody>
      </p:sp>
    </p:spTree>
    <p:extLst>
      <p:ext uri="{BB962C8B-B14F-4D97-AF65-F5344CB8AC3E}">
        <p14:creationId xmlns:p14="http://schemas.microsoft.com/office/powerpoint/2010/main" val="184455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Several examples, including </a:t>
            </a:r>
            <a:r>
              <a:rPr lang="en-US" dirty="0" err="1"/>
              <a:t>CookieService</a:t>
            </a:r>
            <a:r>
              <a:rPr lang="en-US" dirty="0"/>
              <a:t> (static class in </a:t>
            </a:r>
            <a:r>
              <a:rPr lang="en-US" dirty="0" err="1"/>
              <a:t>Necko</a:t>
            </a:r>
            <a:r>
              <a:rPr lang="en-US" dirty="0"/>
              <a:t>)</a:t>
            </a:r>
          </a:p>
          <a:p>
            <a:r>
              <a:rPr lang="en-US" dirty="0"/>
              <a:t>Proxy</a:t>
            </a:r>
          </a:p>
          <a:p>
            <a:pPr lvl="1"/>
            <a:r>
              <a:rPr lang="en-US" dirty="0"/>
              <a:t>Several classes accessed via proxy, including </a:t>
            </a:r>
            <a:r>
              <a:rPr lang="en-US" dirty="0" err="1"/>
              <a:t>nsCORSListenerProxy</a:t>
            </a:r>
            <a:endParaRPr lang="en-US" dirty="0"/>
          </a:p>
          <a:p>
            <a:pPr lvl="1"/>
            <a:r>
              <a:rPr lang="en-US" dirty="0"/>
              <a:t>Good for simplifying data access and security</a:t>
            </a:r>
          </a:p>
          <a:p>
            <a:r>
              <a:rPr lang="en-US" dirty="0"/>
              <a:t>Factory</a:t>
            </a:r>
          </a:p>
          <a:p>
            <a:pPr lvl="1"/>
            <a:r>
              <a:rPr lang="en-US" dirty="0" err="1"/>
              <a:t>nsWidgetFactory</a:t>
            </a:r>
            <a:r>
              <a:rPr lang="en-US" dirty="0"/>
              <a:t>, but even more </a:t>
            </a:r>
            <a:r>
              <a:rPr lang="en-US"/>
              <a:t>generic with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Browser </a:t>
            </a:r>
            <a:r>
              <a:rPr lang="en-US" dirty="0">
                <a:sym typeface="Wingdings" panose="05000000000000000000" pitchFamily="2" charset="2"/>
              </a:rPr>
              <a:t> Documentation was very extensive and helpful</a:t>
            </a:r>
          </a:p>
          <a:p>
            <a:r>
              <a:rPr lang="en-US" dirty="0">
                <a:sym typeface="Wingdings" panose="05000000000000000000" pitchFamily="2" charset="2"/>
              </a:rPr>
              <a:t>Wrote Scripts using </a:t>
            </a:r>
            <a:r>
              <a:rPr lang="en-US" dirty="0" err="1">
                <a:sym typeface="Wingdings" panose="05000000000000000000" pitchFamily="2" charset="2"/>
              </a:rPr>
              <a:t>Powershell</a:t>
            </a:r>
            <a:r>
              <a:rPr lang="en-US" dirty="0">
                <a:sym typeface="Wingdings" panose="05000000000000000000" pitchFamily="2" charset="2"/>
              </a:rPr>
              <a:t> to analyze code-base</a:t>
            </a:r>
          </a:p>
          <a:p>
            <a:r>
              <a:rPr lang="en-US" dirty="0">
                <a:sym typeface="Wingdings" panose="05000000000000000000" pitchFamily="2" charset="2"/>
              </a:rPr>
              <a:t>Detailed Documentation by Mozilla helped us figure out what API’s Firefox used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6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Firefox is difficult to maintain</a:t>
            </a:r>
          </a:p>
          <a:p>
            <a:pPr lvl="1"/>
            <a:r>
              <a:rPr lang="en-US" dirty="0"/>
              <a:t>A lot of dependencies throughout the browser</a:t>
            </a:r>
          </a:p>
          <a:p>
            <a:pPr lvl="1"/>
            <a:r>
              <a:rPr lang="en-US" dirty="0"/>
              <a:t>If one API or library breaks, the browser breaks</a:t>
            </a:r>
          </a:p>
          <a:p>
            <a:pPr lvl="1"/>
            <a:endParaRPr lang="en-US" dirty="0"/>
          </a:p>
          <a:p>
            <a:r>
              <a:rPr lang="en-US" dirty="0"/>
              <a:t>Openness can lead to performance issues</a:t>
            </a:r>
          </a:p>
          <a:p>
            <a:pPr lvl="1"/>
            <a:r>
              <a:rPr lang="en-US" dirty="0"/>
              <a:t>Extensions are easily developed by users and uploaded to the Firefox Store</a:t>
            </a:r>
          </a:p>
          <a:p>
            <a:pPr lvl="1"/>
            <a:r>
              <a:rPr lang="en-US" dirty="0"/>
              <a:t>Open Nature can lead to user-created extensions bogging down browser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5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415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Mozilla Firefox</vt:lpstr>
      <vt:lpstr>Technology overview</vt:lpstr>
      <vt:lpstr>Metrics</vt:lpstr>
      <vt:lpstr>Architectural styles</vt:lpstr>
      <vt:lpstr>Architectural Styles</vt:lpstr>
      <vt:lpstr>Architectural Styles</vt:lpstr>
      <vt:lpstr>Design Patterns</vt:lpstr>
      <vt:lpstr>Discovery Process</vt:lpstr>
      <vt:lpstr>Critical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Mozilla Firefox</dc:title>
  <dc:creator>Ryan Languay</dc:creator>
  <cp:lastModifiedBy>Anthony Plescia</cp:lastModifiedBy>
  <cp:revision>28</cp:revision>
  <dcterms:created xsi:type="dcterms:W3CDTF">2016-11-27T19:38:37Z</dcterms:created>
  <dcterms:modified xsi:type="dcterms:W3CDTF">2016-11-29T02:19:47Z</dcterms:modified>
</cp:coreProperties>
</file>