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rimes Times Six" panose="02000500000000000000" pitchFamily="2" charset="0"/>
              </a:rPr>
              <a:t>CLOAKED</a:t>
            </a:r>
            <a:endParaRPr lang="en-CA" dirty="0">
              <a:latin typeface="Crimes Times Six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Design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318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8" y="10384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lternateGothic2 BT" panose="020B0608020202050204" pitchFamily="34" charset="0"/>
              </a:rPr>
              <a:t>Nice Shapes</a:t>
            </a:r>
            <a:br>
              <a:rPr lang="en-US" b="1" dirty="0" smtClean="0">
                <a:latin typeface="AlternateGothic2 BT" panose="020B0608020202050204" pitchFamily="34" charset="0"/>
              </a:rPr>
            </a:br>
            <a:r>
              <a:rPr lang="en-US" b="1" dirty="0" smtClean="0">
                <a:latin typeface="AlternateGothic2 BT" panose="020B0608020202050204" pitchFamily="34" charset="0"/>
              </a:rPr>
              <a:t>	</a:t>
            </a:r>
            <a:r>
              <a:rPr lang="en-US" b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but what are we looking at?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61555"/>
            <a:ext cx="10233800" cy="4115407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Game takes place in a dungeon like arena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Imagine yourself, a cloaked figure, who can’t even remember their own name let alone appearance, trapped in a linear dungeon, with no place to go but forward: not even certain if you are escaping or diving deeper.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Original game concept inspired by the theme of claustrophobia.</a:t>
            </a: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Why is this relevant you may ask?</a:t>
            </a:r>
            <a:endParaRPr lang="en-CA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768" t="5838" r="29288" b="3394"/>
          <a:stretch/>
        </p:blipFill>
        <p:spPr>
          <a:xfrm>
            <a:off x="7722524" y="332509"/>
            <a:ext cx="3099262" cy="20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ternateGothic2 BT" panose="020B0608020202050204" pitchFamily="34" charset="0"/>
              </a:rPr>
              <a:t>Goals: the Player</a:t>
            </a:r>
            <a:endParaRPr lang="en-CA" dirty="0">
              <a:latin typeface="AlternateGothic2 BT" panose="020B06080202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player realizes early on that the implicit goal is survival.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player does not know exactly what lies ahead, but the game seems to suggest going forward is the best option.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Originally, the game’s goal was to be story driven, and so expected to provide a reward of illumination as the levels progressed.</a:t>
            </a:r>
            <a:endParaRPr lang="en-CA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128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ternateGothic2 BT" panose="020B0608020202050204" pitchFamily="34" charset="0"/>
              </a:rPr>
              <a:t>Flexibly Design for Easy Implementation</a:t>
            </a:r>
            <a:endParaRPr lang="en-CA" dirty="0">
              <a:latin typeface="AlternateGothic2 BT" panose="020B06080202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Pieces based approach</a:t>
            </a: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All the pieces interact with one another and behaves independently using the global AI structure.</a:t>
            </a:r>
            <a:r>
              <a:rPr lang="en-CA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endParaRPr lang="en-CA" dirty="0">
              <a:latin typeface="Andalus" panose="02020603050405020304" pitchFamily="18" charset="-78"/>
              <a:cs typeface="Andalus" panose="02020603050405020304" pitchFamily="18" charset="-78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  <a:sym typeface="Wingdings" panose="05000000000000000000" pitchFamily="2" charset="2"/>
              </a:rPr>
              <a:t>Result: easy implementation</a:t>
            </a: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  <a:sym typeface="Wingdings" panose="05000000000000000000" pitchFamily="2" charset="2"/>
              </a:rPr>
              <a:t>Opens up many venues for creative level design ideas using automation.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Example: </a:t>
            </a:r>
            <a:r>
              <a:rPr lang="en-US" b="1" dirty="0" smtClean="0">
                <a:sym typeface="Wingdings" panose="05000000000000000000" pitchFamily="2" charset="2"/>
              </a:rPr>
              <a:t>Demo Level 4</a:t>
            </a:r>
          </a:p>
          <a:p>
            <a:pPr marL="457200" lvl="1" indent="0">
              <a:buNone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Limitations? Game loop events.</a:t>
            </a:r>
          </a:p>
          <a:p>
            <a:pPr marL="457200" lvl="1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Solution? Easy.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86" t="5570" r="25195" b="3381"/>
          <a:stretch/>
        </p:blipFill>
        <p:spPr>
          <a:xfrm>
            <a:off x="6802166" y="3857104"/>
            <a:ext cx="2668386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ternateGothic2 BT" panose="020B0608020202050204" pitchFamily="34" charset="0"/>
              </a:rPr>
              <a:t>Resource for the player</a:t>
            </a:r>
            <a:endParaRPr lang="en-CA" dirty="0">
              <a:latin typeface="AlternateGothic2 BT" panose="020B06080202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Health</a:t>
            </a:r>
          </a:p>
          <a:p>
            <a:pPr marL="685800" lvl="2">
              <a:spcBef>
                <a:spcPts val="1000"/>
              </a:spcBef>
            </a:pPr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While the value itself is hidden, the player receives clear information about the state of the characters health.</a:t>
            </a:r>
          </a:p>
          <a:p>
            <a:endParaRPr lang="en-US" b="1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What about the non-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performative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</a:p>
          <a:p>
            <a:pPr lvl="1"/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Cooldown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based offense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626" t="92194" r="60601" b="3441"/>
          <a:stretch/>
        </p:blipFill>
        <p:spPr>
          <a:xfrm>
            <a:off x="4779818" y="2693325"/>
            <a:ext cx="3588643" cy="756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21" t="89542" r="30528" b="7165"/>
          <a:stretch/>
        </p:blipFill>
        <p:spPr>
          <a:xfrm>
            <a:off x="838200" y="4630188"/>
            <a:ext cx="11038180" cy="502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78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ternateGothic2 BT" panose="020B0608020202050204" pitchFamily="34" charset="0"/>
              </a:rPr>
              <a:t>Entity Identity</a:t>
            </a:r>
            <a:endParaRPr lang="en-CA" b="1" dirty="0">
              <a:latin typeface="AlternateGothic2 BT" panose="020B06080202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Various traps: spikes, pits, flamethrowers. More potentially to come in later implementations.</a:t>
            </a:r>
          </a:p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Various enemies: Standard dungeon lurkers, from bats to rats and beyond to wizards and spooky </a:t>
            </a:r>
            <a:r>
              <a:rPr lang="en-US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S</a:t>
            </a:r>
            <a:r>
              <a:rPr lang="en-US" i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pectres</a:t>
            </a: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Lack of resources currently hinder clarity with regard to these enemies and traps.</a:t>
            </a:r>
          </a:p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said, the player is quickly made aware that each of these pieces have a unique “identity”.</a:t>
            </a:r>
          </a:p>
        </p:txBody>
      </p:sp>
    </p:spTree>
    <p:extLst>
      <p:ext uri="{BB962C8B-B14F-4D97-AF65-F5344CB8AC3E}">
        <p14:creationId xmlns:p14="http://schemas.microsoft.com/office/powerpoint/2010/main" val="413985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ternateGothic2 BT" panose="020B0608020202050204" pitchFamily="34" charset="0"/>
              </a:rPr>
              <a:t>Imperfect but Unfinished</a:t>
            </a:r>
            <a:endParaRPr lang="en-CA" b="1" dirty="0">
              <a:latin typeface="AlternateGothic2 BT" panose="020B06080202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Many design ideas yet to be implemented</a:t>
            </a: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More Pieces, more variety</a:t>
            </a: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AI Structure: improve on the existing pieces</a:t>
            </a: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Balancing and improving overall pace</a:t>
            </a:r>
          </a:p>
          <a:p>
            <a:pPr lvl="1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Aforementioned: walls closing in</a:t>
            </a:r>
          </a:p>
          <a:p>
            <a:pPr lvl="2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story narrative would also help solve some clarity issues</a:t>
            </a:r>
          </a:p>
          <a:p>
            <a:pPr lvl="1"/>
            <a:endParaRPr lang="en-US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But first: bug fixes</a:t>
            </a:r>
          </a:p>
          <a:p>
            <a:pPr lvl="2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Major bugs already fixed from:  remaining known bug, “</a:t>
            </a: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enraged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i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spectre</a:t>
            </a: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”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currently left without a fix. It is relatively infrequent and it has been decided that for the purposes of this demo other bugs were a priority.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867" t="55548" r="28556" b="7983"/>
          <a:stretch/>
        </p:blipFill>
        <p:spPr>
          <a:xfrm>
            <a:off x="8753302" y="2227810"/>
            <a:ext cx="1687484" cy="16043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02790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125</TotalTime>
  <Words>390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Aldhabi</vt:lpstr>
      <vt:lpstr>AlternateGothic2 BT</vt:lpstr>
      <vt:lpstr>Andalus</vt:lpstr>
      <vt:lpstr>Arial</vt:lpstr>
      <vt:lpstr>Corbel</vt:lpstr>
      <vt:lpstr>Crimes Times Six</vt:lpstr>
      <vt:lpstr>Wingdings</vt:lpstr>
      <vt:lpstr>Depth</vt:lpstr>
      <vt:lpstr>CLOAKED</vt:lpstr>
      <vt:lpstr>Nice Shapes  but what are we looking at?  </vt:lpstr>
      <vt:lpstr>Goals: the Player</vt:lpstr>
      <vt:lpstr>Flexibly Design for Easy Implementation</vt:lpstr>
      <vt:lpstr>Resource for the player</vt:lpstr>
      <vt:lpstr>Entity Identity</vt:lpstr>
      <vt:lpstr>Imperfect but Unfinished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CLOAKED</dc:title>
  <dc:creator>Greg MacFarlane</dc:creator>
  <cp:lastModifiedBy>Greg MacFarlane</cp:lastModifiedBy>
  <cp:revision>17</cp:revision>
  <dcterms:created xsi:type="dcterms:W3CDTF">2015-03-30T20:36:17Z</dcterms:created>
  <dcterms:modified xsi:type="dcterms:W3CDTF">2015-03-30T22:41:33Z</dcterms:modified>
</cp:coreProperties>
</file>