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6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1A73-4F73-4979-BDBA-00FFA0123A71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4355-ECED-40A3-BE12-935DA2D71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86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1A73-4F73-4979-BDBA-00FFA0123A71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4355-ECED-40A3-BE12-935DA2D71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563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1A73-4F73-4979-BDBA-00FFA0123A71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4355-ECED-40A3-BE12-935DA2D71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92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1A73-4F73-4979-BDBA-00FFA0123A71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4355-ECED-40A3-BE12-935DA2D71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94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1A73-4F73-4979-BDBA-00FFA0123A71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4355-ECED-40A3-BE12-935DA2D71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90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1A73-4F73-4979-BDBA-00FFA0123A71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4355-ECED-40A3-BE12-935DA2D71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87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1A73-4F73-4979-BDBA-00FFA0123A71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4355-ECED-40A3-BE12-935DA2D71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43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1A73-4F73-4979-BDBA-00FFA0123A71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4355-ECED-40A3-BE12-935DA2D71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40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1A73-4F73-4979-BDBA-00FFA0123A71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4355-ECED-40A3-BE12-935DA2D71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88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1A73-4F73-4979-BDBA-00FFA0123A71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4355-ECED-40A3-BE12-935DA2D71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23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1A73-4F73-4979-BDBA-00FFA0123A71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4355-ECED-40A3-BE12-935DA2D71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27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41A73-4F73-4979-BDBA-00FFA0123A71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E4355-ECED-40A3-BE12-935DA2D71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52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전기버스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05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종료 조건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307817" y="4739020"/>
          <a:ext cx="11760456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038"/>
                <a:gridCol w="980038"/>
                <a:gridCol w="980038"/>
                <a:gridCol w="980038"/>
                <a:gridCol w="980038"/>
                <a:gridCol w="980038"/>
                <a:gridCol w="980038"/>
                <a:gridCol w="980038"/>
                <a:gridCol w="980038"/>
                <a:gridCol w="980038"/>
                <a:gridCol w="980038"/>
                <a:gridCol w="98003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정류장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충전기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722" y="5136189"/>
            <a:ext cx="627132" cy="62713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066" y="5136189"/>
            <a:ext cx="627132" cy="62713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034" y="5136189"/>
            <a:ext cx="627132" cy="62713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02" y="5136189"/>
            <a:ext cx="627132" cy="62713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167" y="5136189"/>
            <a:ext cx="627132" cy="627132"/>
          </a:xfrm>
          <a:prstGeom prst="rect">
            <a:avLst/>
          </a:prstGeom>
        </p:spPr>
      </p:pic>
      <p:sp>
        <p:nvSpPr>
          <p:cNvPr id="19" name="곱셈 기호 18"/>
          <p:cNvSpPr/>
          <p:nvPr/>
        </p:nvSpPr>
        <p:spPr>
          <a:xfrm>
            <a:off x="7253802" y="4976354"/>
            <a:ext cx="853068" cy="94680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위로 구부러진 화살표 19"/>
          <p:cNvSpPr/>
          <p:nvPr/>
        </p:nvSpPr>
        <p:spPr>
          <a:xfrm flipH="1">
            <a:off x="6707459" y="5923155"/>
            <a:ext cx="964580" cy="3884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위로 구부러진 화살표 20"/>
          <p:cNvSpPr/>
          <p:nvPr/>
        </p:nvSpPr>
        <p:spPr>
          <a:xfrm flipH="1">
            <a:off x="5529998" y="5824196"/>
            <a:ext cx="2092126" cy="3884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538" y="3823769"/>
            <a:ext cx="1317001" cy="847819"/>
          </a:xfrm>
          <a:prstGeom prst="rect">
            <a:avLst/>
          </a:prstGeom>
        </p:spPr>
      </p:pic>
      <p:sp>
        <p:nvSpPr>
          <p:cNvPr id="26" name="위로 구부러진 화살표 25"/>
          <p:cNvSpPr/>
          <p:nvPr/>
        </p:nvSpPr>
        <p:spPr>
          <a:xfrm flipH="1">
            <a:off x="4615333" y="5923154"/>
            <a:ext cx="3196096" cy="881515"/>
          </a:xfrm>
          <a:prstGeom prst="curved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70543" y="2191215"/>
            <a:ext cx="5001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Now – back == before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1043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58228" y="68448"/>
            <a:ext cx="757911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K, N, M = map(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input().split())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charging_stations</a:t>
            </a:r>
            <a:r>
              <a:rPr lang="en-US" altLang="ko-KR" dirty="0" smtClean="0"/>
              <a:t> = list(map(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input().split()))</a:t>
            </a:r>
          </a:p>
          <a:p>
            <a:r>
              <a:rPr lang="en-US" altLang="ko-KR" dirty="0" smtClean="0"/>
              <a:t>    stations = [0] * (N + 1)</a:t>
            </a:r>
          </a:p>
          <a:p>
            <a:r>
              <a:rPr lang="en-US" altLang="ko-KR" dirty="0" smtClean="0"/>
              <a:t>    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range(M):</a:t>
            </a:r>
          </a:p>
          <a:p>
            <a:r>
              <a:rPr lang="en-US" altLang="ko-KR" dirty="0" smtClean="0"/>
              <a:t>        stations[</a:t>
            </a:r>
            <a:r>
              <a:rPr lang="en-US" altLang="ko-KR" dirty="0" err="1" smtClean="0"/>
              <a:t>charging_stations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]] = 1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ans</a:t>
            </a:r>
            <a:r>
              <a:rPr lang="en-US" altLang="ko-KR" dirty="0" smtClean="0"/>
              <a:t> = now = 0</a:t>
            </a:r>
          </a:p>
          <a:p>
            <a:r>
              <a:rPr lang="en-US" altLang="ko-KR" dirty="0" smtClean="0"/>
              <a:t>while( True ):</a:t>
            </a:r>
          </a:p>
          <a:p>
            <a:r>
              <a:rPr lang="en-US" altLang="ko-KR" dirty="0" smtClean="0"/>
              <a:t>        before = now</a:t>
            </a:r>
          </a:p>
          <a:p>
            <a:r>
              <a:rPr lang="en-US" altLang="ko-KR" dirty="0" smtClean="0"/>
              <a:t>        now += K</a:t>
            </a:r>
          </a:p>
          <a:p>
            <a:r>
              <a:rPr lang="en-US" altLang="ko-KR" dirty="0" smtClean="0"/>
              <a:t>        if now &gt;= N:</a:t>
            </a:r>
          </a:p>
          <a:p>
            <a:r>
              <a:rPr lang="en-US" altLang="ko-KR" dirty="0" smtClean="0"/>
              <a:t>            break</a:t>
            </a:r>
          </a:p>
          <a:p>
            <a:r>
              <a:rPr lang="en-US" altLang="ko-KR" dirty="0" smtClean="0"/>
              <a:t>        if stations[now] == 1: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ans</a:t>
            </a:r>
            <a:r>
              <a:rPr lang="en-US" altLang="ko-KR" dirty="0" smtClean="0"/>
              <a:t> += 1</a:t>
            </a:r>
          </a:p>
          <a:p>
            <a:r>
              <a:rPr lang="en-US" altLang="ko-KR" dirty="0" smtClean="0"/>
              <a:t>        else:</a:t>
            </a:r>
          </a:p>
          <a:p>
            <a:r>
              <a:rPr lang="en-US" altLang="ko-KR" dirty="0" smtClean="0"/>
              <a:t>            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range(1, K + 1):</a:t>
            </a:r>
          </a:p>
          <a:p>
            <a:r>
              <a:rPr lang="en-US" altLang="ko-KR" dirty="0" smtClean="0"/>
              <a:t>                if stations[now - back] == 1:</a:t>
            </a:r>
          </a:p>
          <a:p>
            <a:r>
              <a:rPr lang="en-US" altLang="ko-KR" dirty="0" smtClean="0"/>
              <a:t>                    now -= back</a:t>
            </a:r>
          </a:p>
          <a:p>
            <a:r>
              <a:rPr lang="en-US" altLang="ko-KR" dirty="0" smtClean="0"/>
              <a:t>                    </a:t>
            </a:r>
            <a:r>
              <a:rPr lang="en-US" altLang="ko-KR" dirty="0" err="1" smtClean="0"/>
              <a:t>ans</a:t>
            </a:r>
            <a:r>
              <a:rPr lang="en-US" altLang="ko-KR" dirty="0" smtClean="0"/>
              <a:t> += 1</a:t>
            </a:r>
          </a:p>
          <a:p>
            <a:r>
              <a:rPr lang="en-US" altLang="ko-KR" dirty="0" smtClean="0"/>
              <a:t>                    break</a:t>
            </a:r>
          </a:p>
          <a:p>
            <a:r>
              <a:rPr lang="en-US" altLang="ko-KR" dirty="0" smtClean="0"/>
              <a:t>            if now == before:</a:t>
            </a:r>
          </a:p>
          <a:p>
            <a:r>
              <a:rPr lang="en-US" altLang="ko-KR" dirty="0" smtClean="0"/>
              <a:t>                </a:t>
            </a:r>
            <a:r>
              <a:rPr lang="en-US" altLang="ko-KR" dirty="0" err="1" smtClean="0"/>
              <a:t>ans</a:t>
            </a:r>
            <a:r>
              <a:rPr lang="en-US" altLang="ko-KR" dirty="0" smtClean="0"/>
              <a:t> = 0</a:t>
            </a:r>
          </a:p>
          <a:p>
            <a:r>
              <a:rPr lang="en-US" altLang="ko-KR" dirty="0" smtClean="0"/>
              <a:t>                break</a:t>
            </a:r>
          </a:p>
          <a:p>
            <a:r>
              <a:rPr lang="en-US" altLang="ko-KR" dirty="0" smtClean="0"/>
              <a:t>print("#%d" % </a:t>
            </a:r>
            <a:r>
              <a:rPr lang="en-US" altLang="ko-KR" dirty="0" err="1" smtClean="0"/>
              <a:t>tc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ans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091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전기로 가는 버스 </a:t>
            </a:r>
            <a:r>
              <a:rPr lang="en-US" altLang="ko-KR" dirty="0" smtClean="0"/>
              <a:t>(K = 3, N = 10, M = 5)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7" y="3823769"/>
            <a:ext cx="1317001" cy="8478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364" y="3823769"/>
            <a:ext cx="1317001" cy="8478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97" y="3823769"/>
            <a:ext cx="1317001" cy="84781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071" y="3823769"/>
            <a:ext cx="1317001" cy="84781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315" y="3823769"/>
            <a:ext cx="1317001" cy="84781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649" y="3823769"/>
            <a:ext cx="1317001" cy="847819"/>
          </a:xfrm>
          <a:prstGeom prst="rect">
            <a:avLst/>
          </a:prstGeo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1639163" y="2047302"/>
            <a:ext cx="4815468" cy="874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충전기 있는 곳은 무조건 간다</a:t>
            </a:r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6673939" y="2047301"/>
            <a:ext cx="4815468" cy="874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우리는 최소횟수를 원한다</a:t>
            </a:r>
            <a:r>
              <a:rPr lang="en-US" altLang="ko-KR" sz="2400" dirty="0" smtClean="0"/>
              <a:t>.!!!!</a:t>
            </a:r>
            <a:endParaRPr lang="ko-KR" altLang="en-US" sz="24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319463"/>
              </p:ext>
            </p:extLst>
          </p:nvPr>
        </p:nvGraphicFramePr>
        <p:xfrm>
          <a:off x="307817" y="4739020"/>
          <a:ext cx="11760456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038"/>
                <a:gridCol w="980038"/>
                <a:gridCol w="980038"/>
                <a:gridCol w="980038"/>
                <a:gridCol w="980038"/>
                <a:gridCol w="980038"/>
                <a:gridCol w="980038"/>
                <a:gridCol w="980038"/>
                <a:gridCol w="980038"/>
                <a:gridCol w="980038"/>
                <a:gridCol w="980038"/>
                <a:gridCol w="98003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정류장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충전기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722" y="5136189"/>
            <a:ext cx="627132" cy="62713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066" y="5136189"/>
            <a:ext cx="627132" cy="62713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626" y="5136189"/>
            <a:ext cx="627132" cy="62713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02" y="5136189"/>
            <a:ext cx="627132" cy="62713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167" y="5136189"/>
            <a:ext cx="627132" cy="62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4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전기로 가는 버스 </a:t>
            </a:r>
            <a:r>
              <a:rPr lang="en-US" altLang="ko-KR" dirty="0" smtClean="0"/>
              <a:t>(K = 3, N = 10, M = 5)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7" y="3823769"/>
            <a:ext cx="1317001" cy="8478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97" y="3823769"/>
            <a:ext cx="1317001" cy="84781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071" y="3823769"/>
            <a:ext cx="1317001" cy="84781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315" y="3823769"/>
            <a:ext cx="1317001" cy="847819"/>
          </a:xfrm>
          <a:prstGeom prst="rect">
            <a:avLst/>
          </a:prstGeom>
        </p:spPr>
      </p:pic>
      <p:sp>
        <p:nvSpPr>
          <p:cNvPr id="14" name="제목 1"/>
          <p:cNvSpPr txBox="1">
            <a:spLocks/>
          </p:cNvSpPr>
          <p:nvPr/>
        </p:nvSpPr>
        <p:spPr>
          <a:xfrm>
            <a:off x="2297663" y="2086330"/>
            <a:ext cx="4815468" cy="874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정답은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회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어떻게 찾을까</a:t>
            </a:r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945996"/>
              </p:ext>
            </p:extLst>
          </p:nvPr>
        </p:nvGraphicFramePr>
        <p:xfrm>
          <a:off x="307817" y="4739020"/>
          <a:ext cx="11760456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038"/>
                <a:gridCol w="980038"/>
                <a:gridCol w="980038"/>
                <a:gridCol w="980038"/>
                <a:gridCol w="980038"/>
                <a:gridCol w="980038"/>
                <a:gridCol w="980038"/>
                <a:gridCol w="980038"/>
                <a:gridCol w="980038"/>
                <a:gridCol w="980038"/>
                <a:gridCol w="980038"/>
                <a:gridCol w="98003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정류장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충전기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722" y="5136189"/>
            <a:ext cx="627132" cy="62713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066" y="5136189"/>
            <a:ext cx="627132" cy="62713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626" y="5136189"/>
            <a:ext cx="627132" cy="62713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02" y="5136189"/>
            <a:ext cx="627132" cy="62713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167" y="5136189"/>
            <a:ext cx="627132" cy="62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1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전기로 가는 버스 </a:t>
            </a:r>
            <a:r>
              <a:rPr lang="en-US" altLang="ko-KR" dirty="0" smtClean="0"/>
              <a:t>(K = 3, N = 10, M = 5)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7" y="3823769"/>
            <a:ext cx="1317001" cy="8478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97" y="3823769"/>
            <a:ext cx="1317001" cy="84781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071" y="3823769"/>
            <a:ext cx="1317001" cy="84781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315" y="3823769"/>
            <a:ext cx="1317001" cy="847819"/>
          </a:xfrm>
          <a:prstGeom prst="rect">
            <a:avLst/>
          </a:prstGeom>
        </p:spPr>
      </p:pic>
      <p:sp>
        <p:nvSpPr>
          <p:cNvPr id="14" name="제목 1"/>
          <p:cNvSpPr txBox="1">
            <a:spLocks/>
          </p:cNvSpPr>
          <p:nvPr/>
        </p:nvSpPr>
        <p:spPr>
          <a:xfrm>
            <a:off x="2297663" y="2086330"/>
            <a:ext cx="4815468" cy="874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정답은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회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어떻게 찾을까</a:t>
            </a:r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319463"/>
              </p:ext>
            </p:extLst>
          </p:nvPr>
        </p:nvGraphicFramePr>
        <p:xfrm>
          <a:off x="307817" y="4739020"/>
          <a:ext cx="11760456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038"/>
                <a:gridCol w="980038"/>
                <a:gridCol w="980038"/>
                <a:gridCol w="980038"/>
                <a:gridCol w="980038"/>
                <a:gridCol w="980038"/>
                <a:gridCol w="980038"/>
                <a:gridCol w="980038"/>
                <a:gridCol w="980038"/>
                <a:gridCol w="980038"/>
                <a:gridCol w="980038"/>
                <a:gridCol w="98003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정류장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충전기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722" y="5136189"/>
            <a:ext cx="627132" cy="62713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066" y="5136189"/>
            <a:ext cx="627132" cy="62713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626" y="5136189"/>
            <a:ext cx="627132" cy="62713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02" y="5136189"/>
            <a:ext cx="627132" cy="62713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167" y="5136189"/>
            <a:ext cx="627132" cy="62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5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전기로 가는 버스 </a:t>
            </a:r>
            <a:r>
              <a:rPr lang="en-US" altLang="ko-KR" dirty="0" smtClean="0"/>
              <a:t>(K = 3, N = 10, M = 5)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7" y="3823769"/>
            <a:ext cx="1317001" cy="8478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97" y="3823769"/>
            <a:ext cx="1317001" cy="84781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131" y="3823769"/>
            <a:ext cx="1317001" cy="847819"/>
          </a:xfrm>
          <a:prstGeom prst="rect">
            <a:avLst/>
          </a:prstGeom>
        </p:spPr>
      </p:pic>
      <p:sp>
        <p:nvSpPr>
          <p:cNvPr id="14" name="제목 1"/>
          <p:cNvSpPr txBox="1">
            <a:spLocks/>
          </p:cNvSpPr>
          <p:nvPr/>
        </p:nvSpPr>
        <p:spPr>
          <a:xfrm>
            <a:off x="1924097" y="1358743"/>
            <a:ext cx="4815468" cy="525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최대 </a:t>
            </a:r>
            <a:r>
              <a:rPr lang="ko-KR" altLang="en-US" sz="2400" dirty="0" err="1" smtClean="0"/>
              <a:t>먼거리를</a:t>
            </a:r>
            <a:r>
              <a:rPr lang="ko-KR" altLang="en-US" sz="2400" dirty="0" smtClean="0"/>
              <a:t> 일단 </a:t>
            </a:r>
            <a:r>
              <a:rPr lang="ko-KR" altLang="en-US" sz="2400" dirty="0" err="1" smtClean="0"/>
              <a:t>가고본다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319463"/>
              </p:ext>
            </p:extLst>
          </p:nvPr>
        </p:nvGraphicFramePr>
        <p:xfrm>
          <a:off x="307817" y="4739020"/>
          <a:ext cx="11760456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038"/>
                <a:gridCol w="980038"/>
                <a:gridCol w="980038"/>
                <a:gridCol w="980038"/>
                <a:gridCol w="980038"/>
                <a:gridCol w="980038"/>
                <a:gridCol w="980038"/>
                <a:gridCol w="980038"/>
                <a:gridCol w="980038"/>
                <a:gridCol w="980038"/>
                <a:gridCol w="980038"/>
                <a:gridCol w="98003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정류장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충전기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722" y="5136189"/>
            <a:ext cx="627132" cy="62713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066" y="5136189"/>
            <a:ext cx="627132" cy="62713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626" y="5136189"/>
            <a:ext cx="627132" cy="62713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02" y="5136189"/>
            <a:ext cx="627132" cy="62713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167" y="5136189"/>
            <a:ext cx="627132" cy="627132"/>
          </a:xfrm>
          <a:prstGeom prst="rect">
            <a:avLst/>
          </a:prstGeom>
        </p:spPr>
      </p:pic>
      <p:sp>
        <p:nvSpPr>
          <p:cNvPr id="4" name="곱셈 기호 3"/>
          <p:cNvSpPr/>
          <p:nvPr/>
        </p:nvSpPr>
        <p:spPr>
          <a:xfrm>
            <a:off x="7253802" y="4976354"/>
            <a:ext cx="853068" cy="94680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061" y="1823343"/>
            <a:ext cx="2645378" cy="182531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직사각형 7"/>
          <p:cNvSpPr/>
          <p:nvPr/>
        </p:nvSpPr>
        <p:spPr>
          <a:xfrm>
            <a:off x="1407317" y="2059672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800" dirty="0" smtClean="0"/>
              <a:t>now+=K</a:t>
            </a:r>
          </a:p>
          <a:p>
            <a:r>
              <a:rPr lang="ko-KR" altLang="en-US" sz="2800" dirty="0" smtClean="0"/>
              <a:t>if stations[now] == 1:</a:t>
            </a:r>
          </a:p>
          <a:p>
            <a:r>
              <a:rPr lang="ko-KR" altLang="en-US" sz="2800" dirty="0" smtClean="0"/>
              <a:t>            cnt += 1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9063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 animBg="1"/>
      <p:bldP spid="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전기로 가는 버스 </a:t>
            </a:r>
            <a:r>
              <a:rPr lang="en-US" altLang="ko-KR" dirty="0" smtClean="0"/>
              <a:t>(K = 3, N = 10, M = 5)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7" y="3823769"/>
            <a:ext cx="1317001" cy="8478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97" y="3823769"/>
            <a:ext cx="1317001" cy="84781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131" y="3823769"/>
            <a:ext cx="1317001" cy="847819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307817" y="4739020"/>
          <a:ext cx="11760456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038"/>
                <a:gridCol w="980038"/>
                <a:gridCol w="980038"/>
                <a:gridCol w="980038"/>
                <a:gridCol w="980038"/>
                <a:gridCol w="980038"/>
                <a:gridCol w="980038"/>
                <a:gridCol w="980038"/>
                <a:gridCol w="980038"/>
                <a:gridCol w="980038"/>
                <a:gridCol w="980038"/>
                <a:gridCol w="98003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정류장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충전기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722" y="5136189"/>
            <a:ext cx="627132" cy="62713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066" y="5136189"/>
            <a:ext cx="627132" cy="62713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626" y="5136189"/>
            <a:ext cx="627132" cy="62713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02" y="5136189"/>
            <a:ext cx="627132" cy="62713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167" y="5136189"/>
            <a:ext cx="627132" cy="627132"/>
          </a:xfrm>
          <a:prstGeom prst="rect">
            <a:avLst/>
          </a:prstGeom>
        </p:spPr>
      </p:pic>
      <p:sp>
        <p:nvSpPr>
          <p:cNvPr id="4" name="곱셈 기호 3"/>
          <p:cNvSpPr/>
          <p:nvPr/>
        </p:nvSpPr>
        <p:spPr>
          <a:xfrm>
            <a:off x="7253802" y="4976354"/>
            <a:ext cx="853068" cy="94680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위로 구부러진 화살표 2"/>
          <p:cNvSpPr/>
          <p:nvPr/>
        </p:nvSpPr>
        <p:spPr>
          <a:xfrm flipH="1">
            <a:off x="6707459" y="5923155"/>
            <a:ext cx="964580" cy="3884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위로 구부러진 화살표 15"/>
          <p:cNvSpPr/>
          <p:nvPr/>
        </p:nvSpPr>
        <p:spPr>
          <a:xfrm flipH="1">
            <a:off x="5529998" y="5824196"/>
            <a:ext cx="2092126" cy="3884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664192" y="6283712"/>
            <a:ext cx="13777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/>
              <a:t>now-1</a:t>
            </a:r>
            <a:endParaRPr lang="ko-KR" altLang="en-US" sz="2800" dirty="0"/>
          </a:p>
        </p:txBody>
      </p:sp>
      <p:sp>
        <p:nvSpPr>
          <p:cNvPr id="24" name="직사각형 23"/>
          <p:cNvSpPr/>
          <p:nvPr/>
        </p:nvSpPr>
        <p:spPr>
          <a:xfrm>
            <a:off x="5329741" y="6221450"/>
            <a:ext cx="13777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/>
              <a:t>now-2</a:t>
            </a:r>
            <a:endParaRPr lang="ko-KR" altLang="en-US" sz="2800" dirty="0"/>
          </a:p>
        </p:txBody>
      </p:sp>
      <p:sp>
        <p:nvSpPr>
          <p:cNvPr id="25" name="직사각형 24"/>
          <p:cNvSpPr/>
          <p:nvPr/>
        </p:nvSpPr>
        <p:spPr>
          <a:xfrm>
            <a:off x="5363898" y="2584961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800" dirty="0" smtClean="0"/>
              <a:t>언제까지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6849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23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423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전기로 가는 버스 </a:t>
            </a:r>
            <a:r>
              <a:rPr lang="en-US" altLang="ko-KR" sz="2400" dirty="0" smtClean="0"/>
              <a:t>(K = 3, N = 10, M = 5)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7" y="3823769"/>
            <a:ext cx="1317001" cy="8478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97" y="3823769"/>
            <a:ext cx="1317001" cy="84781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131" y="3823769"/>
            <a:ext cx="1317001" cy="847819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307817" y="4739020"/>
          <a:ext cx="11760456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038"/>
                <a:gridCol w="980038"/>
                <a:gridCol w="980038"/>
                <a:gridCol w="980038"/>
                <a:gridCol w="980038"/>
                <a:gridCol w="980038"/>
                <a:gridCol w="980038"/>
                <a:gridCol w="980038"/>
                <a:gridCol w="980038"/>
                <a:gridCol w="980038"/>
                <a:gridCol w="980038"/>
                <a:gridCol w="98003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정류장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충전기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722" y="5136189"/>
            <a:ext cx="627132" cy="62713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066" y="5136189"/>
            <a:ext cx="627132" cy="62713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626" y="5136189"/>
            <a:ext cx="627132" cy="62713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02" y="5136189"/>
            <a:ext cx="627132" cy="62713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167" y="5136189"/>
            <a:ext cx="627132" cy="627132"/>
          </a:xfrm>
          <a:prstGeom prst="rect">
            <a:avLst/>
          </a:prstGeom>
        </p:spPr>
      </p:pic>
      <p:sp>
        <p:nvSpPr>
          <p:cNvPr id="4" name="곱셈 기호 3"/>
          <p:cNvSpPr/>
          <p:nvPr/>
        </p:nvSpPr>
        <p:spPr>
          <a:xfrm>
            <a:off x="7253802" y="4976354"/>
            <a:ext cx="853068" cy="94680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위로 구부러진 화살표 2"/>
          <p:cNvSpPr/>
          <p:nvPr/>
        </p:nvSpPr>
        <p:spPr>
          <a:xfrm flipH="1">
            <a:off x="6707459" y="5923155"/>
            <a:ext cx="964580" cy="3884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664192" y="6283712"/>
            <a:ext cx="13777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/>
              <a:t>now-1</a:t>
            </a:r>
            <a:endParaRPr lang="ko-KR" altLang="en-US" sz="2800" dirty="0"/>
          </a:p>
        </p:txBody>
      </p:sp>
      <p:sp>
        <p:nvSpPr>
          <p:cNvPr id="26" name="직사각형 25"/>
          <p:cNvSpPr/>
          <p:nvPr/>
        </p:nvSpPr>
        <p:spPr>
          <a:xfrm>
            <a:off x="5872803" y="1289024"/>
            <a:ext cx="612033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/>
              <a:t> for </a:t>
            </a:r>
            <a:r>
              <a:rPr lang="en-US" altLang="ko-KR" sz="2800" dirty="0" smtClean="0"/>
              <a:t>back</a:t>
            </a:r>
            <a:r>
              <a:rPr lang="ko-KR" altLang="en-US" sz="2800" dirty="0" smtClean="0"/>
              <a:t> in range(1,      </a:t>
            </a:r>
            <a:r>
              <a:rPr lang="en-US" altLang="ko-KR" sz="2800" dirty="0" smtClean="0"/>
              <a:t>?       </a:t>
            </a:r>
            <a:r>
              <a:rPr lang="ko-KR" altLang="en-US" sz="2800" dirty="0" smtClean="0"/>
              <a:t>):</a:t>
            </a:r>
          </a:p>
          <a:p>
            <a:r>
              <a:rPr lang="ko-KR" altLang="en-US" sz="2800" dirty="0" smtClean="0"/>
              <a:t>      </a:t>
            </a:r>
            <a:r>
              <a:rPr lang="en-US" altLang="ko-KR" sz="2800" dirty="0" err="1" smtClean="0"/>
              <a:t>i</a:t>
            </a:r>
            <a:r>
              <a:rPr lang="ko-KR" altLang="en-US" sz="2800" dirty="0" smtClean="0"/>
              <a:t>f stations[now - </a:t>
            </a:r>
            <a:r>
              <a:rPr lang="en-US" altLang="ko-KR" sz="2800" dirty="0" smtClean="0"/>
              <a:t>back</a:t>
            </a:r>
            <a:r>
              <a:rPr lang="ko-KR" altLang="en-US" sz="2800" dirty="0" smtClean="0"/>
              <a:t>] == 1:</a:t>
            </a:r>
            <a:endParaRPr lang="en-US" altLang="ko-KR" sz="2800" dirty="0" smtClean="0"/>
          </a:p>
          <a:p>
            <a:r>
              <a:rPr lang="en-US" altLang="ko-KR" sz="2800" dirty="0" smtClean="0"/>
              <a:t>           now -= back</a:t>
            </a:r>
          </a:p>
          <a:p>
            <a:r>
              <a:rPr lang="en-US" altLang="ko-KR" sz="2800" dirty="0" smtClean="0"/>
              <a:t>           </a:t>
            </a:r>
            <a:r>
              <a:rPr lang="en-US" altLang="ko-KR" sz="2800" dirty="0" err="1" smtClean="0"/>
              <a:t>cnt</a:t>
            </a:r>
            <a:r>
              <a:rPr lang="en-US" altLang="ko-KR" sz="2800" dirty="0" smtClean="0"/>
              <a:t> += 1</a:t>
            </a:r>
          </a:p>
          <a:p>
            <a:r>
              <a:rPr lang="en-US" altLang="ko-KR" sz="2800" dirty="0" smtClean="0"/>
              <a:t>           break</a:t>
            </a:r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1788082" y="1201451"/>
            <a:ext cx="8306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smtClean="0"/>
              <a:t> K?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1637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Tc</a:t>
            </a:r>
            <a:r>
              <a:rPr lang="en-US" altLang="ko-KR" dirty="0" smtClean="0"/>
              <a:t> = 2 (K = 3, N = 10, M = 5)</a:t>
            </a:r>
            <a:br>
              <a:rPr lang="en-US" altLang="ko-KR" dirty="0" smtClean="0"/>
            </a:br>
            <a:r>
              <a:rPr lang="en-US" altLang="ko-KR" dirty="0" smtClean="0"/>
              <a:t>1 </a:t>
            </a:r>
            <a:r>
              <a:rPr lang="en-US" altLang="ko-KR" dirty="0"/>
              <a:t>3 7 8 9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7" y="3823769"/>
            <a:ext cx="1317001" cy="847819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307817" y="4739020"/>
          <a:ext cx="11760456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038"/>
                <a:gridCol w="980038"/>
                <a:gridCol w="980038"/>
                <a:gridCol w="980038"/>
                <a:gridCol w="980038"/>
                <a:gridCol w="980038"/>
                <a:gridCol w="980038"/>
                <a:gridCol w="980038"/>
                <a:gridCol w="980038"/>
                <a:gridCol w="980038"/>
                <a:gridCol w="980038"/>
                <a:gridCol w="98003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정류장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충전기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722" y="5136189"/>
            <a:ext cx="627132" cy="62713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066" y="5136189"/>
            <a:ext cx="627132" cy="62713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034" y="5136189"/>
            <a:ext cx="627132" cy="62713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02" y="5136189"/>
            <a:ext cx="627132" cy="62713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167" y="5136189"/>
            <a:ext cx="627132" cy="627132"/>
          </a:xfrm>
          <a:prstGeom prst="rect">
            <a:avLst/>
          </a:prstGeom>
        </p:spPr>
      </p:pic>
      <p:sp>
        <p:nvSpPr>
          <p:cNvPr id="19" name="곱셈 기호 18"/>
          <p:cNvSpPr/>
          <p:nvPr/>
        </p:nvSpPr>
        <p:spPr>
          <a:xfrm>
            <a:off x="7253802" y="4976354"/>
            <a:ext cx="853068" cy="94680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위로 구부러진 화살표 19"/>
          <p:cNvSpPr/>
          <p:nvPr/>
        </p:nvSpPr>
        <p:spPr>
          <a:xfrm flipH="1">
            <a:off x="6707459" y="5923155"/>
            <a:ext cx="964580" cy="3884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위로 구부러진 화살표 20"/>
          <p:cNvSpPr/>
          <p:nvPr/>
        </p:nvSpPr>
        <p:spPr>
          <a:xfrm flipH="1">
            <a:off x="5529998" y="5824196"/>
            <a:ext cx="2092126" cy="3884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922" y="3823769"/>
            <a:ext cx="1317001" cy="84781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538" y="3823769"/>
            <a:ext cx="1317001" cy="847819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872803" y="1289024"/>
            <a:ext cx="612033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/>
              <a:t> for </a:t>
            </a:r>
            <a:r>
              <a:rPr lang="en-US" altLang="ko-KR" sz="2800" dirty="0" smtClean="0"/>
              <a:t>back</a:t>
            </a:r>
            <a:r>
              <a:rPr lang="ko-KR" altLang="en-US" sz="2800" dirty="0" smtClean="0"/>
              <a:t> in range(1, K + 1):</a:t>
            </a:r>
          </a:p>
          <a:p>
            <a:r>
              <a:rPr lang="ko-KR" altLang="en-US" sz="2800" dirty="0" smtClean="0"/>
              <a:t>      </a:t>
            </a:r>
            <a:r>
              <a:rPr lang="en-US" altLang="ko-KR" sz="2800" dirty="0" err="1" smtClean="0"/>
              <a:t>i</a:t>
            </a:r>
            <a:r>
              <a:rPr lang="ko-KR" altLang="en-US" sz="2800" dirty="0" smtClean="0"/>
              <a:t>f stations[now - </a:t>
            </a:r>
            <a:r>
              <a:rPr lang="en-US" altLang="ko-KR" sz="2800" dirty="0" smtClean="0"/>
              <a:t>back</a:t>
            </a:r>
            <a:r>
              <a:rPr lang="ko-KR" altLang="en-US" sz="2800" dirty="0" smtClean="0"/>
              <a:t>] == 1:</a:t>
            </a:r>
            <a:endParaRPr lang="en-US" altLang="ko-KR" sz="2800" dirty="0" smtClean="0"/>
          </a:p>
          <a:p>
            <a:r>
              <a:rPr lang="en-US" altLang="ko-KR" sz="2800" dirty="0" smtClean="0"/>
              <a:t>           now -= </a:t>
            </a:r>
            <a:r>
              <a:rPr lang="en-US" altLang="ko-KR" sz="2800" dirty="0" err="1" smtClean="0"/>
              <a:t>i</a:t>
            </a:r>
            <a:endParaRPr lang="en-US" altLang="ko-KR" sz="2800" dirty="0" smtClean="0"/>
          </a:p>
          <a:p>
            <a:r>
              <a:rPr lang="en-US" altLang="ko-KR" sz="2800" dirty="0" smtClean="0"/>
              <a:t>           </a:t>
            </a:r>
            <a:r>
              <a:rPr lang="en-US" altLang="ko-KR" sz="2800" dirty="0" err="1" smtClean="0"/>
              <a:t>cnt</a:t>
            </a:r>
            <a:r>
              <a:rPr lang="en-US" altLang="ko-KR" sz="2800" dirty="0" smtClean="0"/>
              <a:t> += 1</a:t>
            </a:r>
          </a:p>
          <a:p>
            <a:r>
              <a:rPr lang="en-US" altLang="ko-KR" sz="2800" dirty="0" smtClean="0"/>
              <a:t>           break</a:t>
            </a:r>
            <a:endParaRPr lang="ko-KR" altLang="en-US" sz="2800" dirty="0"/>
          </a:p>
        </p:txBody>
      </p:sp>
      <p:sp>
        <p:nvSpPr>
          <p:cNvPr id="26" name="위로 구부러진 화살표 25"/>
          <p:cNvSpPr/>
          <p:nvPr/>
        </p:nvSpPr>
        <p:spPr>
          <a:xfrm flipH="1">
            <a:off x="4615333" y="5923154"/>
            <a:ext cx="3196096" cy="881515"/>
          </a:xfrm>
          <a:prstGeom prst="curved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64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240734"/>
              </p:ext>
            </p:extLst>
          </p:nvPr>
        </p:nvGraphicFramePr>
        <p:xfrm>
          <a:off x="307817" y="4739020"/>
          <a:ext cx="11760456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038"/>
                <a:gridCol w="980038"/>
                <a:gridCol w="980038"/>
                <a:gridCol w="980038"/>
                <a:gridCol w="980038"/>
                <a:gridCol w="980038"/>
                <a:gridCol w="980038"/>
                <a:gridCol w="980038"/>
                <a:gridCol w="980038"/>
                <a:gridCol w="980038"/>
                <a:gridCol w="980038"/>
                <a:gridCol w="98003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정류장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충전기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종료 조건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799" y="3795891"/>
            <a:ext cx="1317001" cy="8478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722" y="5136189"/>
            <a:ext cx="627132" cy="6271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066" y="5136189"/>
            <a:ext cx="627132" cy="6271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626" y="5136189"/>
            <a:ext cx="627132" cy="62713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02" y="5136189"/>
            <a:ext cx="627132" cy="62713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167" y="5136189"/>
            <a:ext cx="627132" cy="62713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870543" y="2191215"/>
            <a:ext cx="4107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Now + K &gt; </a:t>
            </a:r>
            <a:r>
              <a:rPr lang="ko-KR" altLang="en-US" sz="3600" dirty="0" smtClean="0"/>
              <a:t>도착지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5652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486</Words>
  <Application>Microsoft Office PowerPoint</Application>
  <PresentationFormat>와이드스크린</PresentationFormat>
  <Paragraphs>176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전기버스</vt:lpstr>
      <vt:lpstr>전기로 가는 버스 (K = 3, N = 10, M = 5)</vt:lpstr>
      <vt:lpstr>전기로 가는 버스 (K = 3, N = 10, M = 5)</vt:lpstr>
      <vt:lpstr>전기로 가는 버스 (K = 3, N = 10, M = 5)</vt:lpstr>
      <vt:lpstr>전기로 가는 버스 (K = 3, N = 10, M = 5)</vt:lpstr>
      <vt:lpstr>전기로 가는 버스 (K = 3, N = 10, M = 5)</vt:lpstr>
      <vt:lpstr>전기로 가는 버스 (K = 3, N = 10, M = 5)</vt:lpstr>
      <vt:lpstr>Tc = 2 (K = 3, N = 10, M = 5) 1 3 7 8 9</vt:lpstr>
      <vt:lpstr>종료 조건 1</vt:lpstr>
      <vt:lpstr>종료 조건 2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전기버스</dc:title>
  <dc:creator>student</dc:creator>
  <cp:lastModifiedBy>student</cp:lastModifiedBy>
  <cp:revision>7</cp:revision>
  <dcterms:created xsi:type="dcterms:W3CDTF">2019-02-15T01:33:16Z</dcterms:created>
  <dcterms:modified xsi:type="dcterms:W3CDTF">2019-02-15T06:31:47Z</dcterms:modified>
</cp:coreProperties>
</file>