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991E53-BAB9-409A-AFB3-010172444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E950337-23EE-42B3-AFC5-65D7CCD9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332AC6-8377-4084-9C47-DF11729E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A11779-A741-4EAF-A6EC-26ABD4AB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C8DFB9-CCFC-4B14-B451-BC671B3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E98E9-0D62-4D50-A36F-0FE2BF62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800702A-E8E3-4258-B777-13A977EF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BE1755-7410-4145-ABBF-8977E83B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1A5F7E-09DC-4C47-8605-9FCE7C22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06B0D6-62C3-45EB-B480-F4440A9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5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BA500AB-CCF6-4102-A540-36F4BDF27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BF576A-2A3A-4386-A1C6-03D96FD4D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1219A2-140E-48E8-98C0-D6655578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643EDC-04CA-4E8E-A029-A14EEB40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361680-1A17-465A-A21C-98A9A2F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77380F-60B9-4A22-A87C-C2A5EC2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887749-1220-41D9-9CF5-0864BC2E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4BABC4-9743-4F93-85D7-69BEB21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969C1A-1607-42E0-B909-CB781B9C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4EEC64-836D-45A8-A5A6-A6BAFE66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4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F751AF-AB65-4C4C-B13A-64109CEE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CAABB6B-855B-462D-9610-7F4D45DA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6F24A1-A854-4654-94B2-3EEB0CB5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F2CE11-2444-4F53-B8DC-31C16CBB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87950B-244C-4FCC-8C2F-14C6597D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13A05D-9987-4F4D-8FB3-9A2061AA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2B488A-29AB-41A3-9F00-A5E8C31FD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9A2C40B-2901-4FE8-9A1B-015BF263D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78C094-9AD4-4FAC-9274-41F96796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31AF11-AEF3-4D51-97F1-2DB55277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E503FC-F36F-4982-8D75-2022A49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179EB4-B945-45AE-84D7-4DE94804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E6162D-AB18-4F08-BBB5-1FAD1316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6451194-5475-49B7-A033-91E13708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F548401-AAA5-4698-806D-1E5372BB0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5C4A91B-FDCB-4E9D-B6DA-9BCED98B6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3232E58-8898-4BEF-BFB1-A8D3E506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B1BD91C-CFBC-425A-946E-4E0C4920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372D0CA-A7EA-4BC2-93EA-3E50E09C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CDA700-46A8-400A-B478-22E9CD2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D518AFE-F885-4FFC-843D-67FDDE1D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78E575-2A3F-47D4-8AE1-0D37388F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ECFDC29-7DA7-4089-85B5-D2EC64D6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A018581-02E8-4A3A-921B-7E0DFEB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6AF55B-2B69-4D60-8DEA-839D358D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FF59195-ABA2-47ED-AC98-AF698881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7899ED-8700-4FC9-A3F0-B5F24D99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5866B7B-B293-497F-A4A9-C5DAF880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4F2E168-94A0-4456-9FFB-C19C82EAD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B2ED4F-039C-4D7D-ACB5-B42BFAA1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923088-C59B-4C0D-B387-B0550C39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171DC6-05F4-4BE4-B3A1-D7D0B38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826C51-7BB8-4AC7-9443-CA38A280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62FB54-2231-4AA5-B7C0-3CB3F3FE4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ED67795-F11D-4694-9C1C-D543D29B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4E7924-B365-40F6-B248-D00CD5AD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252F8A-6A30-4B97-9E7B-5DB54342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97D995-405A-428B-B951-D7783E12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B4C983C-83C8-4ACC-B94C-09B62B0F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4D6EFB1-8A35-40F5-A823-CBCD60186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24E4A07-A872-4FDD-9E5B-D55A76812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76F0-0F3A-4B03-AFCE-54FF4D14205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853512-EBDE-49E1-9EF9-AD69C2495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3F8944-775E-4DC3-B091-4EE79892E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9498-05AA-493A-A2DB-EAC455962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9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48FCBA2-A031-4008-A097-6C20A337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98374" cy="1325563"/>
          </a:xfr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The order of work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2B28BD-802F-4286-8C8E-29F2BA26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263"/>
            <a:ext cx="4005419" cy="2517866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xmlns="" id="{5D2AF124-E9EF-4662-9733-F039356F3815}"/>
              </a:ext>
            </a:extLst>
          </p:cNvPr>
          <p:cNvSpPr txBox="1">
            <a:spLocks/>
          </p:cNvSpPr>
          <p:nvPr/>
        </p:nvSpPr>
        <p:spPr>
          <a:xfrm>
            <a:off x="5706991" y="2032415"/>
            <a:ext cx="3753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247540-F0B1-4032-9561-76CD405A9B41}"/>
              </a:ext>
            </a:extLst>
          </p:cNvPr>
          <p:cNvSpPr txBox="1"/>
          <p:nvPr/>
        </p:nvSpPr>
        <p:spPr>
          <a:xfrm>
            <a:off x="5293448" y="1477390"/>
            <a:ext cx="548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</a:t>
            </a:r>
          </a:p>
          <a:p>
            <a:r>
              <a:rPr lang="en-US" altLang="ko-KR" dirty="0"/>
              <a:t>2 3</a:t>
            </a:r>
          </a:p>
          <a:p>
            <a:r>
              <a:rPr lang="en-US" altLang="ko-KR" dirty="0"/>
              <a:t>4 1</a:t>
            </a:r>
          </a:p>
          <a:p>
            <a:r>
              <a:rPr lang="en-US" altLang="ko-KR" dirty="0"/>
              <a:t>1 5</a:t>
            </a:r>
          </a:p>
          <a:p>
            <a:r>
              <a:rPr lang="en-US" altLang="ko-KR" dirty="0"/>
              <a:t>2 7</a:t>
            </a:r>
          </a:p>
          <a:p>
            <a:r>
              <a:rPr lang="en-US" altLang="ko-KR" dirty="0"/>
              <a:t>7 6</a:t>
            </a:r>
          </a:p>
          <a:p>
            <a:r>
              <a:rPr lang="en-US" altLang="ko-KR" dirty="0"/>
              <a:t>5 6</a:t>
            </a:r>
          </a:p>
          <a:p>
            <a:r>
              <a:rPr lang="en-US" altLang="ko-KR" dirty="0"/>
              <a:t>8 5</a:t>
            </a:r>
          </a:p>
          <a:p>
            <a:r>
              <a:rPr lang="en-US" altLang="ko-KR" dirty="0"/>
              <a:t>9 8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5E961EC-269A-4E17-A1D5-1693D06AF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71743"/>
              </p:ext>
            </p:extLst>
          </p:nvPr>
        </p:nvGraphicFramePr>
        <p:xfrm>
          <a:off x="1332732" y="464136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7107001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7248204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96198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38579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86724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2775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74125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641951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336402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24184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27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888541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6D6222B-B197-4B5D-9196-4F111756B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19763"/>
              </p:ext>
            </p:extLst>
          </p:nvPr>
        </p:nvGraphicFramePr>
        <p:xfrm>
          <a:off x="1332732" y="59551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7107001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7248204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96198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38579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86724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2775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74125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641951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336402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24184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27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88854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CF28ED-04E3-4865-8585-06DFC4CC8CBC}"/>
              </a:ext>
            </a:extLst>
          </p:cNvPr>
          <p:cNvSpPr txBox="1"/>
          <p:nvPr/>
        </p:nvSpPr>
        <p:spPr>
          <a:xfrm>
            <a:off x="1447137" y="4258664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InDegree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351996-35DC-40EB-93F8-1CBD60D1E5F9}"/>
              </a:ext>
            </a:extLst>
          </p:cNvPr>
          <p:cNvSpPr txBox="1"/>
          <p:nvPr/>
        </p:nvSpPr>
        <p:spPr>
          <a:xfrm>
            <a:off x="1447137" y="5620595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OutDegree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5D2CC9D-670D-4DDA-8ED5-1399E5F28345}"/>
              </a:ext>
            </a:extLst>
          </p:cNvPr>
          <p:cNvSpPr/>
          <p:nvPr/>
        </p:nvSpPr>
        <p:spPr>
          <a:xfrm>
            <a:off x="7558174" y="64153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B3CAE62-E433-4C12-928A-F3652C1B5AEC}"/>
              </a:ext>
            </a:extLst>
          </p:cNvPr>
          <p:cNvSpPr/>
          <p:nvPr/>
        </p:nvSpPr>
        <p:spPr>
          <a:xfrm>
            <a:off x="3205099" y="501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F133D4D-E4DE-4959-91E0-7F652C138D23}"/>
              </a:ext>
            </a:extLst>
          </p:cNvPr>
          <p:cNvSpPr/>
          <p:nvPr/>
        </p:nvSpPr>
        <p:spPr>
          <a:xfrm>
            <a:off x="2480061" y="63274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512660-0F00-4A2A-9F59-2A3D34BA9FE3}"/>
              </a:ext>
            </a:extLst>
          </p:cNvPr>
          <p:cNvSpPr/>
          <p:nvPr/>
        </p:nvSpPr>
        <p:spPr>
          <a:xfrm>
            <a:off x="7558174" y="99373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332963F-0053-4869-9037-31713575F9D1}"/>
              </a:ext>
            </a:extLst>
          </p:cNvPr>
          <p:cNvSpPr/>
          <p:nvPr/>
        </p:nvSpPr>
        <p:spPr>
          <a:xfrm>
            <a:off x="4044854" y="5019746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CA09CB7-CCEF-49AF-9E17-1D118537090B}"/>
              </a:ext>
            </a:extLst>
          </p:cNvPr>
          <p:cNvSpPr/>
          <p:nvPr/>
        </p:nvSpPr>
        <p:spPr>
          <a:xfrm>
            <a:off x="3205099" y="6324895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5B52CBC-99DA-40C6-BC07-8B218A0894CD}"/>
              </a:ext>
            </a:extLst>
          </p:cNvPr>
          <p:cNvSpPr/>
          <p:nvPr/>
        </p:nvSpPr>
        <p:spPr>
          <a:xfrm>
            <a:off x="7558174" y="1345941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9F710A9-4F72-4FA3-B176-301AD9073996}"/>
              </a:ext>
            </a:extLst>
          </p:cNvPr>
          <p:cNvSpPr/>
          <p:nvPr/>
        </p:nvSpPr>
        <p:spPr>
          <a:xfrm>
            <a:off x="2419964" y="5019746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B31010E-6946-45F1-82B8-1F6F9481C321}"/>
              </a:ext>
            </a:extLst>
          </p:cNvPr>
          <p:cNvSpPr/>
          <p:nvPr/>
        </p:nvSpPr>
        <p:spPr>
          <a:xfrm>
            <a:off x="4843619" y="6320727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31F32C7-48A8-4AB2-BD79-BB341C2CF316}"/>
              </a:ext>
            </a:extLst>
          </p:cNvPr>
          <p:cNvSpPr/>
          <p:nvPr/>
        </p:nvSpPr>
        <p:spPr>
          <a:xfrm>
            <a:off x="7558174" y="1698145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4A4844B-87D8-49F7-BC7E-45D877000DF0}"/>
              </a:ext>
            </a:extLst>
          </p:cNvPr>
          <p:cNvSpPr/>
          <p:nvPr/>
        </p:nvSpPr>
        <p:spPr>
          <a:xfrm>
            <a:off x="5669744" y="501207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08EEFCD-E6A2-47DD-9DA0-292596059EC5}"/>
              </a:ext>
            </a:extLst>
          </p:cNvPr>
          <p:cNvSpPr/>
          <p:nvPr/>
        </p:nvSpPr>
        <p:spPr>
          <a:xfrm>
            <a:off x="2385839" y="6339521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75CD464-C4D5-4B05-8B61-16250D965128}"/>
              </a:ext>
            </a:extLst>
          </p:cNvPr>
          <p:cNvSpPr/>
          <p:nvPr/>
        </p:nvSpPr>
        <p:spPr>
          <a:xfrm>
            <a:off x="7558174" y="205034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2 7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4C51EBA-7769-4B1A-929F-A63E5E4A0A64}"/>
              </a:ext>
            </a:extLst>
          </p:cNvPr>
          <p:cNvSpPr/>
          <p:nvPr/>
        </p:nvSpPr>
        <p:spPr>
          <a:xfrm>
            <a:off x="7253934" y="50003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0981C59-C035-43E2-A62C-798D77CD953D}"/>
              </a:ext>
            </a:extLst>
          </p:cNvPr>
          <p:cNvSpPr/>
          <p:nvPr/>
        </p:nvSpPr>
        <p:spPr>
          <a:xfrm>
            <a:off x="3205099" y="6312826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A16DD33-211F-4F98-A998-F78F079BB3DE}"/>
              </a:ext>
            </a:extLst>
          </p:cNvPr>
          <p:cNvSpPr/>
          <p:nvPr/>
        </p:nvSpPr>
        <p:spPr>
          <a:xfrm>
            <a:off x="7558174" y="240255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7 6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5C6FE37-18D3-4A51-B925-9FFC8BA9267A}"/>
              </a:ext>
            </a:extLst>
          </p:cNvPr>
          <p:cNvSpPr/>
          <p:nvPr/>
        </p:nvSpPr>
        <p:spPr>
          <a:xfrm>
            <a:off x="6509499" y="50003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9BEE2A7-B160-47E1-94ED-63F231D9851D}"/>
              </a:ext>
            </a:extLst>
          </p:cNvPr>
          <p:cNvSpPr/>
          <p:nvPr/>
        </p:nvSpPr>
        <p:spPr>
          <a:xfrm>
            <a:off x="7253934" y="6275690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A01A03-5A69-43B9-AE95-D5EA9330D65C}"/>
              </a:ext>
            </a:extLst>
          </p:cNvPr>
          <p:cNvSpPr/>
          <p:nvPr/>
        </p:nvSpPr>
        <p:spPr>
          <a:xfrm>
            <a:off x="7558174" y="275475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5 6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BD4D855-03D9-4BAD-BD24-B9068BAF3812}"/>
              </a:ext>
            </a:extLst>
          </p:cNvPr>
          <p:cNvSpPr/>
          <p:nvPr/>
        </p:nvSpPr>
        <p:spPr>
          <a:xfrm>
            <a:off x="6505565" y="4997849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2050EC1-5174-4EB8-8A93-0C339409CC31}"/>
              </a:ext>
            </a:extLst>
          </p:cNvPr>
          <p:cNvSpPr/>
          <p:nvPr/>
        </p:nvSpPr>
        <p:spPr>
          <a:xfrm>
            <a:off x="5636248" y="6320727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90FD3BF-9A7F-4918-BB47-D5E9CCA9E890}"/>
              </a:ext>
            </a:extLst>
          </p:cNvPr>
          <p:cNvSpPr/>
          <p:nvPr/>
        </p:nvSpPr>
        <p:spPr>
          <a:xfrm>
            <a:off x="7558174" y="3106964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8 5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6FF0B39-191E-4349-AE9D-369DF2078B8B}"/>
              </a:ext>
            </a:extLst>
          </p:cNvPr>
          <p:cNvSpPr/>
          <p:nvPr/>
        </p:nvSpPr>
        <p:spPr>
          <a:xfrm>
            <a:off x="5686436" y="4997849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AF31AC9B-4FB7-40F7-9CA3-B87372044254}"/>
              </a:ext>
            </a:extLst>
          </p:cNvPr>
          <p:cNvSpPr/>
          <p:nvPr/>
        </p:nvSpPr>
        <p:spPr>
          <a:xfrm>
            <a:off x="8102037" y="6312826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3208097-5791-45A8-BE36-FAD0CF21C407}"/>
              </a:ext>
            </a:extLst>
          </p:cNvPr>
          <p:cNvSpPr/>
          <p:nvPr/>
        </p:nvSpPr>
        <p:spPr>
          <a:xfrm>
            <a:off x="7558174" y="342003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8 9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E87574D-97B1-4665-95CC-20AAD548C0F8}"/>
              </a:ext>
            </a:extLst>
          </p:cNvPr>
          <p:cNvSpPr/>
          <p:nvPr/>
        </p:nvSpPr>
        <p:spPr>
          <a:xfrm>
            <a:off x="8858799" y="5000312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263BE9C-179C-43A6-8976-B382497BA566}"/>
              </a:ext>
            </a:extLst>
          </p:cNvPr>
          <p:cNvSpPr/>
          <p:nvPr/>
        </p:nvSpPr>
        <p:spPr>
          <a:xfrm>
            <a:off x="8102037" y="6312826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B2777336-3FDC-4BE8-A8CD-637F22D1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02719"/>
              </p:ext>
            </p:extLst>
          </p:nvPr>
        </p:nvGraphicFramePr>
        <p:xfrm>
          <a:off x="8554819" y="161216"/>
          <a:ext cx="3445684" cy="404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44">
                  <a:extLst>
                    <a:ext uri="{9D8B030D-6E8A-4147-A177-3AD203B41FA5}">
                      <a16:colId xmlns:a16="http://schemas.microsoft.com/office/drawing/2014/main" xmlns="" val="910939994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1051706732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653859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136998108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2763497418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3104485031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2480631657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13716777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2390250302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53159849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1755727979"/>
                    </a:ext>
                  </a:extLst>
                </a:gridCol>
              </a:tblGrid>
              <a:tr h="3677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803672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9544947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611543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213426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093212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7915087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083544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457822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448753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548369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5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48FCBA2-A031-4008-A097-6C20A337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98374" cy="1325563"/>
          </a:xfr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The order of work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2B28BD-802F-4286-8C8E-29F2BA26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263"/>
            <a:ext cx="4005419" cy="2517866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xmlns="" id="{5D2AF124-E9EF-4662-9733-F039356F3815}"/>
              </a:ext>
            </a:extLst>
          </p:cNvPr>
          <p:cNvSpPr txBox="1">
            <a:spLocks/>
          </p:cNvSpPr>
          <p:nvPr/>
        </p:nvSpPr>
        <p:spPr>
          <a:xfrm>
            <a:off x="5706991" y="2032415"/>
            <a:ext cx="3753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5E961EC-269A-4E17-A1D5-1693D06AF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17065"/>
              </p:ext>
            </p:extLst>
          </p:nvPr>
        </p:nvGraphicFramePr>
        <p:xfrm>
          <a:off x="1332732" y="444541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7107001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7248204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96198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38579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86724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2775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674125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9641951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7336402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24184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27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88854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CF28ED-04E3-4865-8585-06DFC4CC8CBC}"/>
              </a:ext>
            </a:extLst>
          </p:cNvPr>
          <p:cNvSpPr txBox="1"/>
          <p:nvPr/>
        </p:nvSpPr>
        <p:spPr>
          <a:xfrm>
            <a:off x="1447137" y="406271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InDegree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5D2CC9D-670D-4DDA-8ED5-1399E5F28345}"/>
              </a:ext>
            </a:extLst>
          </p:cNvPr>
          <p:cNvSpPr/>
          <p:nvPr/>
        </p:nvSpPr>
        <p:spPr>
          <a:xfrm>
            <a:off x="7744792" y="64153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512660-0F00-4A2A-9F59-2A3D34BA9FE3}"/>
              </a:ext>
            </a:extLst>
          </p:cNvPr>
          <p:cNvSpPr/>
          <p:nvPr/>
        </p:nvSpPr>
        <p:spPr>
          <a:xfrm>
            <a:off x="7744792" y="99373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5B52CBC-99DA-40C6-BC07-8B218A0894CD}"/>
              </a:ext>
            </a:extLst>
          </p:cNvPr>
          <p:cNvSpPr/>
          <p:nvPr/>
        </p:nvSpPr>
        <p:spPr>
          <a:xfrm>
            <a:off x="7744792" y="1345941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31F32C7-48A8-4AB2-BD79-BB341C2CF316}"/>
              </a:ext>
            </a:extLst>
          </p:cNvPr>
          <p:cNvSpPr/>
          <p:nvPr/>
        </p:nvSpPr>
        <p:spPr>
          <a:xfrm>
            <a:off x="7744792" y="1698145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75CD464-C4D5-4B05-8B61-16250D965128}"/>
              </a:ext>
            </a:extLst>
          </p:cNvPr>
          <p:cNvSpPr/>
          <p:nvPr/>
        </p:nvSpPr>
        <p:spPr>
          <a:xfrm>
            <a:off x="7744792" y="205034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2 7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A16DD33-211F-4F98-A998-F78F079BB3DE}"/>
              </a:ext>
            </a:extLst>
          </p:cNvPr>
          <p:cNvSpPr/>
          <p:nvPr/>
        </p:nvSpPr>
        <p:spPr>
          <a:xfrm>
            <a:off x="7744792" y="240255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7 6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A01A03-5A69-43B9-AE95-D5EA9330D65C}"/>
              </a:ext>
            </a:extLst>
          </p:cNvPr>
          <p:cNvSpPr/>
          <p:nvPr/>
        </p:nvSpPr>
        <p:spPr>
          <a:xfrm>
            <a:off x="7744792" y="275475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5 6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90FD3BF-9A7F-4918-BB47-D5E9CCA9E890}"/>
              </a:ext>
            </a:extLst>
          </p:cNvPr>
          <p:cNvSpPr/>
          <p:nvPr/>
        </p:nvSpPr>
        <p:spPr>
          <a:xfrm>
            <a:off x="7744792" y="3106964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8 5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3208097-5791-45A8-BE36-FAD0CF21C407}"/>
              </a:ext>
            </a:extLst>
          </p:cNvPr>
          <p:cNvSpPr/>
          <p:nvPr/>
        </p:nvSpPr>
        <p:spPr>
          <a:xfrm>
            <a:off x="7744792" y="342003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8 9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A599929-04E8-4B9A-B597-8668E2D64C78}"/>
              </a:ext>
            </a:extLst>
          </p:cNvPr>
          <p:cNvSpPr/>
          <p:nvPr/>
        </p:nvSpPr>
        <p:spPr>
          <a:xfrm>
            <a:off x="1494233" y="59715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159A768-6912-4A9E-B722-9A5A9DB9D7F0}"/>
              </a:ext>
            </a:extLst>
          </p:cNvPr>
          <p:cNvSpPr/>
          <p:nvPr/>
        </p:nvSpPr>
        <p:spPr>
          <a:xfrm>
            <a:off x="4843619" y="4840601"/>
            <a:ext cx="4058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F195F916-5DA8-4710-AA59-5B7A3826D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6724"/>
              </p:ext>
            </p:extLst>
          </p:nvPr>
        </p:nvGraphicFramePr>
        <p:xfrm>
          <a:off x="8554819" y="161216"/>
          <a:ext cx="3445684" cy="404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44">
                  <a:extLst>
                    <a:ext uri="{9D8B030D-6E8A-4147-A177-3AD203B41FA5}">
                      <a16:colId xmlns:a16="http://schemas.microsoft.com/office/drawing/2014/main" xmlns="" val="910939994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1051706732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653859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136998108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2763497418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3104485031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2480631657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13716777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2390250302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453159849"/>
                    </a:ext>
                  </a:extLst>
                </a:gridCol>
                <a:gridCol w="313244">
                  <a:extLst>
                    <a:ext uri="{9D8B030D-6E8A-4147-A177-3AD203B41FA5}">
                      <a16:colId xmlns:a16="http://schemas.microsoft.com/office/drawing/2014/main" xmlns="" val="1755727979"/>
                    </a:ext>
                  </a:extLst>
                </a:gridCol>
              </a:tblGrid>
              <a:tr h="3677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803672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9544947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6611543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213426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093212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7915087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083544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457822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448753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548369"/>
                  </a:ext>
                </a:extLst>
              </a:tr>
              <a:tr h="36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5035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2847B9C-A764-47BF-8C69-E7C4678F424F}"/>
              </a:ext>
            </a:extLst>
          </p:cNvPr>
          <p:cNvSpPr/>
          <p:nvPr/>
        </p:nvSpPr>
        <p:spPr>
          <a:xfrm>
            <a:off x="8453535" y="1950098"/>
            <a:ext cx="3738465" cy="45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F9D5DFF-3934-403C-A8BB-DD4FE8E9A9BA}"/>
              </a:ext>
            </a:extLst>
          </p:cNvPr>
          <p:cNvSpPr/>
          <p:nvPr/>
        </p:nvSpPr>
        <p:spPr>
          <a:xfrm>
            <a:off x="4567342" y="4397247"/>
            <a:ext cx="909728" cy="95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AC46AF8-11E6-407E-9C86-3BD60A17C4E9}"/>
              </a:ext>
            </a:extLst>
          </p:cNvPr>
          <p:cNvSpPr/>
          <p:nvPr/>
        </p:nvSpPr>
        <p:spPr>
          <a:xfrm>
            <a:off x="2325388" y="4817760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F9A8368-1303-4A9E-95A6-F1276119E935}"/>
              </a:ext>
            </a:extLst>
          </p:cNvPr>
          <p:cNvSpPr/>
          <p:nvPr/>
        </p:nvSpPr>
        <p:spPr>
          <a:xfrm>
            <a:off x="2026176" y="4263268"/>
            <a:ext cx="909728" cy="95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A0644AC-8DBF-4780-8366-0AA7019E6AE3}"/>
              </a:ext>
            </a:extLst>
          </p:cNvPr>
          <p:cNvSpPr/>
          <p:nvPr/>
        </p:nvSpPr>
        <p:spPr>
          <a:xfrm>
            <a:off x="1870524" y="59715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727A7A2-015C-4BB8-A462-CFD0B8CEBB82}"/>
              </a:ext>
            </a:extLst>
          </p:cNvPr>
          <p:cNvSpPr/>
          <p:nvPr/>
        </p:nvSpPr>
        <p:spPr>
          <a:xfrm>
            <a:off x="8453535" y="862664"/>
            <a:ext cx="3738465" cy="45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1B857C-5422-4825-85EE-27380D874F03}"/>
              </a:ext>
            </a:extLst>
          </p:cNvPr>
          <p:cNvSpPr/>
          <p:nvPr/>
        </p:nvSpPr>
        <p:spPr>
          <a:xfrm>
            <a:off x="3203639" y="4802406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CD17D93-C8CA-46A4-A847-14CEA21A83C6}"/>
              </a:ext>
            </a:extLst>
          </p:cNvPr>
          <p:cNvSpPr/>
          <p:nvPr/>
        </p:nvSpPr>
        <p:spPr>
          <a:xfrm>
            <a:off x="5597695" y="4816252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D0080E0-90ED-4C5F-BC8C-69A13D6E29FB}"/>
              </a:ext>
            </a:extLst>
          </p:cNvPr>
          <p:cNvSpPr/>
          <p:nvPr/>
        </p:nvSpPr>
        <p:spPr>
          <a:xfrm>
            <a:off x="2271560" y="4825103"/>
            <a:ext cx="4058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BFB5526-9E2F-4613-8336-C46D086C3304}"/>
              </a:ext>
            </a:extLst>
          </p:cNvPr>
          <p:cNvSpPr/>
          <p:nvPr/>
        </p:nvSpPr>
        <p:spPr>
          <a:xfrm>
            <a:off x="2976652" y="4251409"/>
            <a:ext cx="909728" cy="95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B34EC3F-80BB-49AC-A20E-0E338AE03901}"/>
              </a:ext>
            </a:extLst>
          </p:cNvPr>
          <p:cNvSpPr/>
          <p:nvPr/>
        </p:nvSpPr>
        <p:spPr>
          <a:xfrm>
            <a:off x="2271560" y="59715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2FC0E96-221E-411D-A359-63F7092EB2B7}"/>
              </a:ext>
            </a:extLst>
          </p:cNvPr>
          <p:cNvSpPr/>
          <p:nvPr/>
        </p:nvSpPr>
        <p:spPr>
          <a:xfrm>
            <a:off x="8453535" y="1199308"/>
            <a:ext cx="3738465" cy="45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3470A1C-C2EB-4939-B6C8-8BBC3C72DCF0}"/>
              </a:ext>
            </a:extLst>
          </p:cNvPr>
          <p:cNvSpPr/>
          <p:nvPr/>
        </p:nvSpPr>
        <p:spPr>
          <a:xfrm>
            <a:off x="3155462" y="4787052"/>
            <a:ext cx="4058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286F5593-B27E-4E25-A533-C47FFEFA13C8}"/>
              </a:ext>
            </a:extLst>
          </p:cNvPr>
          <p:cNvSpPr/>
          <p:nvPr/>
        </p:nvSpPr>
        <p:spPr>
          <a:xfrm>
            <a:off x="3959717" y="4787052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73DBBE0-4714-477D-8A61-1E676541045A}"/>
              </a:ext>
            </a:extLst>
          </p:cNvPr>
          <p:cNvSpPr/>
          <p:nvPr/>
        </p:nvSpPr>
        <p:spPr>
          <a:xfrm>
            <a:off x="7272557" y="4802406"/>
            <a:ext cx="311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5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196</Words>
  <Application>Microsoft Office PowerPoint</Application>
  <PresentationFormat>와이드스크린</PresentationFormat>
  <Paragraphs>159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Verdana</vt:lpstr>
      <vt:lpstr>Office 테마</vt:lpstr>
      <vt:lpstr>The order of work</vt:lpstr>
      <vt:lpstr>The order of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order of work</dc:title>
  <dc:creator>poppins1211@gmail.com</dc:creator>
  <cp:lastModifiedBy>student</cp:lastModifiedBy>
  <cp:revision>4</cp:revision>
  <dcterms:created xsi:type="dcterms:W3CDTF">2018-09-20T07:38:24Z</dcterms:created>
  <dcterms:modified xsi:type="dcterms:W3CDTF">2019-02-25T00:30:18Z</dcterms:modified>
</cp:coreProperties>
</file>