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01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4046" autoAdjust="0"/>
  </p:normalViewPr>
  <p:slideViewPr>
    <p:cSldViewPr>
      <p:cViewPr varScale="1">
        <p:scale>
          <a:sx n="74" d="100"/>
          <a:sy n="74" d="100"/>
        </p:scale>
        <p:origin x="-90" y="-3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7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274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51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71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 queen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2)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4852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61340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2145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18028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860251" y="1423563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60251" y="1940687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3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60251" y="232681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x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+ 3 = 5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[5]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860251" y="2989941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x + 4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– 3 + 4 = 3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[3]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103650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47" y="2203294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933637" y="43740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1207687" y="1714928"/>
            <a:ext cx="1852145" cy="1354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78309" y="1771785"/>
            <a:ext cx="2381523" cy="1769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24052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28" grpId="0"/>
      <p:bldP spid="29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3)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784139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32494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04049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37725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995936" y="1342632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1859756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1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35247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2663049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4933637" y="43740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1207687" y="1714928"/>
            <a:ext cx="1852145" cy="1354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678309" y="1771785"/>
            <a:ext cx="2381523" cy="1769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24052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32" y="2182979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2871699" y="4374006"/>
            <a:ext cx="54355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폭발 2 42"/>
          <p:cNvSpPr/>
          <p:nvPr/>
        </p:nvSpPr>
        <p:spPr>
          <a:xfrm>
            <a:off x="7092280" y="908720"/>
            <a:ext cx="1800200" cy="13681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  <a:endParaRPr lang="ko-KR" altLang="en-US" sz="105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2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3)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966319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16051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2757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40513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793548" y="1537130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3548" y="2054254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2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793548" y="244038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x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+ 2 = 5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[5]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578693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06" y="2641903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68400" y="43740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78309" y="1771785"/>
            <a:ext cx="2381523" cy="1769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24052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93" y="2132905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5463987" y="5250562"/>
            <a:ext cx="54355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폭발 2 37"/>
          <p:cNvSpPr/>
          <p:nvPr/>
        </p:nvSpPr>
        <p:spPr>
          <a:xfrm>
            <a:off x="7092280" y="908720"/>
            <a:ext cx="1800200" cy="13681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  <a:endParaRPr lang="ko-KR" altLang="en-US" sz="105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8" grpId="0"/>
      <p:bldP spid="29" grpId="0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3)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5055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72182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65401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789082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979961" y="1342632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79961" y="1859756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3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159993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67" y="267217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580112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124052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93" y="2132905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4788938" y="4365104"/>
            <a:ext cx="54355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폭발 2 27"/>
          <p:cNvSpPr/>
          <p:nvPr/>
        </p:nvSpPr>
        <p:spPr>
          <a:xfrm>
            <a:off x="7092280" y="908720"/>
            <a:ext cx="1800200" cy="13681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  <a:endParaRPr lang="ko-KR" altLang="en-US" sz="105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7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3)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685700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90564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14345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37201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829427" y="1343757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29427" y="1860881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4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829427" y="224700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x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+ 4 = 7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[7]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80677" y="1756037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51" y="267217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6876256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80112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endCxn id="5" idx="3"/>
          </p:cNvCxnSpPr>
          <p:nvPr/>
        </p:nvCxnSpPr>
        <p:spPr>
          <a:xfrm flipV="1">
            <a:off x="1797062" y="2636173"/>
            <a:ext cx="1276838" cy="9448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124052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93" y="2132905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995936" y="6090371"/>
            <a:ext cx="54355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829427" y="2910135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x + 4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– 4 + 4 = 3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[3]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1207687" y="1714928"/>
            <a:ext cx="1852145" cy="1354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826379" y="435833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폭발 2 44"/>
          <p:cNvSpPr/>
          <p:nvPr/>
        </p:nvSpPr>
        <p:spPr>
          <a:xfrm>
            <a:off x="7092280" y="908720"/>
            <a:ext cx="1800200" cy="13681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  <a:endParaRPr lang="ko-KR" altLang="en-US" sz="105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8" grpId="0"/>
      <p:bldP spid="43" grpId="0" animBg="1"/>
      <p:bldP spid="38" grpId="0"/>
      <p:bldP spid="44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Queen </a:t>
            </a:r>
            <a:r>
              <a:rPr lang="en-US" altLang="ko-KR" dirty="0" smtClean="0"/>
              <a:t>(Backtracking)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You cannot place a queen in every column of the third </a:t>
            </a:r>
            <a:r>
              <a:rPr lang="en-US" altLang="ko-KR" sz="2000" dirty="0" smtClean="0"/>
              <a:t>row.</a:t>
            </a:r>
            <a:endParaRPr lang="en-US" altLang="ko-KR" sz="2000" dirty="0"/>
          </a:p>
          <a:p>
            <a:r>
              <a:rPr lang="en-US" altLang="ko-KR" sz="2000" dirty="0"/>
              <a:t>Go back to </a:t>
            </a:r>
            <a:r>
              <a:rPr lang="en-US" altLang="ko-KR" sz="2000" dirty="0" smtClean="0"/>
              <a:t>the second row and </a:t>
            </a:r>
            <a:r>
              <a:rPr lang="en-US" altLang="ko-KR" sz="2000" dirty="0"/>
              <a:t>try the column you didn't try.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All information about the queen who was placed in column </a:t>
            </a:r>
            <a:r>
              <a:rPr lang="en-US" altLang="ko-KR" sz="2000" dirty="0" smtClean="0"/>
              <a:t>3 </a:t>
            </a:r>
            <a:r>
              <a:rPr lang="en-US" altLang="ko-KR" sz="2000" dirty="0"/>
              <a:t>of the second row must be deleted.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119750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67" y="267217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92" y="2204864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267217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7217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7217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6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(Backtracking)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1600201"/>
            <a:ext cx="5122912" cy="211683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All information about the queen who was placed in column 2 of the second row must be deleted.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677466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75" y="2186043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17553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77659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5694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62044" y="522083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24052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995936" y="6090371"/>
            <a:ext cx="54355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82932" y="5215256"/>
            <a:ext cx="54355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38564" y="4370005"/>
            <a:ext cx="54355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 Queen </a:t>
            </a:r>
            <a:r>
              <a:rPr lang="en-US" altLang="ko-KR" sz="2400" dirty="0" smtClean="0">
                <a:latin typeface="+mn-lt"/>
                <a:ea typeface="+mn-ea"/>
                <a:cs typeface="+mn-cs"/>
              </a:rPr>
              <a:t>(y = 2</a:t>
            </a:r>
            <a:r>
              <a:rPr lang="en-US" altLang="ko-KR" sz="2400" dirty="0">
                <a:latin typeface="+mn-lt"/>
                <a:ea typeface="+mn-ea"/>
                <a:cs typeface="+mn-cs"/>
              </a:rPr>
              <a:t>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394731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79155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17004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5353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943375" y="1214599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43375" y="1731723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4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43375" y="211785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x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+ 4 = 6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[6]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43375" y="2780977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x + 4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– 4 + 4 = 2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[2]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37716" y="1740290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251" y="2182903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5928516" y="43740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157367" y="52226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5" idx="3"/>
          </p:cNvCxnSpPr>
          <p:nvPr/>
        </p:nvCxnSpPr>
        <p:spPr>
          <a:xfrm flipH="1" flipV="1">
            <a:off x="1811644" y="1740290"/>
            <a:ext cx="1262256" cy="89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1266009" y="2182903"/>
            <a:ext cx="1793823" cy="13581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491880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28" grpId="0"/>
      <p:bldP spid="29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07504" y="332656"/>
            <a:ext cx="9036496" cy="652534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 err="1"/>
              <a:t>ans</a:t>
            </a:r>
            <a:r>
              <a:rPr lang="en-US" altLang="ko-KR" sz="1600" dirty="0"/>
              <a:t> = 0</a:t>
            </a:r>
            <a:br>
              <a:rPr lang="en-US" altLang="ko-KR" sz="1600" dirty="0"/>
            </a:br>
            <a:r>
              <a:rPr lang="en-US" altLang="ko-KR" sz="1600" dirty="0" err="1"/>
              <a:t>visitedX</a:t>
            </a:r>
            <a:r>
              <a:rPr lang="en-US" altLang="ko-KR" sz="1600" dirty="0"/>
              <a:t> = [0]*10</a:t>
            </a:r>
            <a:br>
              <a:rPr lang="en-US" altLang="ko-KR" sz="1600" dirty="0"/>
            </a:br>
            <a:r>
              <a:rPr lang="en-US" altLang="ko-KR" sz="1600" dirty="0" err="1"/>
              <a:t>visitedIncrease</a:t>
            </a:r>
            <a:r>
              <a:rPr lang="en-US" altLang="ko-KR" sz="1600" dirty="0"/>
              <a:t> = [0]*10</a:t>
            </a:r>
            <a:br>
              <a:rPr lang="en-US" altLang="ko-KR" sz="1600" dirty="0"/>
            </a:br>
            <a:r>
              <a:rPr lang="en-US" altLang="ko-KR" sz="1600" dirty="0" err="1"/>
              <a:t>visitedDecrease</a:t>
            </a:r>
            <a:r>
              <a:rPr lang="en-US" altLang="ko-KR" sz="1600" dirty="0"/>
              <a:t> = [0]*10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GetSome</a:t>
            </a:r>
            <a:r>
              <a:rPr lang="en-US" altLang="ko-KR" sz="1600" dirty="0"/>
              <a:t>(y):</a:t>
            </a:r>
            <a:br>
              <a:rPr lang="en-US" altLang="ko-KR" sz="1600" dirty="0"/>
            </a:br>
            <a:r>
              <a:rPr lang="en-US" altLang="ko-KR" sz="1600" dirty="0"/>
              <a:t>    global </a:t>
            </a:r>
            <a:r>
              <a:rPr lang="en-US" altLang="ko-KR" sz="1600" dirty="0" err="1"/>
              <a:t>ans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if y &gt; 4: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 err="1"/>
              <a:t>ans</a:t>
            </a:r>
            <a:r>
              <a:rPr lang="en-US" altLang="ko-KR" sz="1600" dirty="0"/>
              <a:t> +=1</a:t>
            </a:r>
            <a:br>
              <a:rPr lang="en-US" altLang="ko-KR" sz="1600" dirty="0"/>
            </a:br>
            <a:r>
              <a:rPr lang="en-US" altLang="ko-KR" sz="1600" dirty="0"/>
              <a:t>        return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for x in range(1,5):</a:t>
            </a:r>
            <a:br>
              <a:rPr lang="en-US" altLang="ko-KR" sz="1600" dirty="0"/>
            </a:br>
            <a:r>
              <a:rPr lang="en-US" altLang="ko-KR" sz="1600" dirty="0"/>
              <a:t>        if not </a:t>
            </a:r>
            <a:r>
              <a:rPr lang="en-US" altLang="ko-KR" sz="1600" dirty="0" err="1"/>
              <a:t>visitedX</a:t>
            </a:r>
            <a:r>
              <a:rPr lang="en-US" altLang="ko-KR" sz="1600" dirty="0"/>
              <a:t>[x] and not </a:t>
            </a:r>
            <a:r>
              <a:rPr lang="en-US" altLang="ko-KR" sz="1600" dirty="0" err="1"/>
              <a:t>visitedIncrease</a:t>
            </a:r>
            <a:r>
              <a:rPr lang="en-US" altLang="ko-KR" sz="1600" dirty="0"/>
              <a:t>[</a:t>
            </a:r>
            <a:r>
              <a:rPr lang="en-US" altLang="ko-KR" sz="1600" dirty="0" err="1"/>
              <a:t>y+x</a:t>
            </a:r>
            <a:r>
              <a:rPr lang="en-US" altLang="ko-KR" sz="1600" dirty="0"/>
              <a:t>] and not </a:t>
            </a:r>
            <a:r>
              <a:rPr lang="en-US" altLang="ko-KR" sz="1600" dirty="0" err="1"/>
              <a:t>visitedDecrease</a:t>
            </a:r>
            <a:r>
              <a:rPr lang="en-US" altLang="ko-KR" sz="1600" dirty="0"/>
              <a:t>[y-x+4]:</a:t>
            </a:r>
            <a:br>
              <a:rPr lang="en-US" altLang="ko-KR" sz="1600" dirty="0"/>
            </a:br>
            <a:r>
              <a:rPr lang="en-US" altLang="ko-KR" sz="1600" dirty="0"/>
              <a:t>            </a:t>
            </a:r>
            <a:r>
              <a:rPr lang="en-US" altLang="ko-KR" sz="1600" dirty="0" err="1"/>
              <a:t>visitedX</a:t>
            </a:r>
            <a:r>
              <a:rPr lang="en-US" altLang="ko-KR" sz="1600" dirty="0"/>
              <a:t>[x] = </a:t>
            </a:r>
            <a:r>
              <a:rPr lang="en-US" altLang="ko-KR" sz="1600" dirty="0" err="1"/>
              <a:t>visitedIncrease</a:t>
            </a:r>
            <a:r>
              <a:rPr lang="en-US" altLang="ko-KR" sz="1600" dirty="0"/>
              <a:t>[</a:t>
            </a:r>
            <a:r>
              <a:rPr lang="en-US" altLang="ko-KR" sz="1600" dirty="0" err="1"/>
              <a:t>y+x</a:t>
            </a:r>
            <a:r>
              <a:rPr lang="en-US" altLang="ko-KR" sz="1600" dirty="0"/>
              <a:t>] = </a:t>
            </a:r>
            <a:r>
              <a:rPr lang="en-US" altLang="ko-KR" sz="1600" dirty="0" err="1"/>
              <a:t>visitedDecrease</a:t>
            </a:r>
            <a:r>
              <a:rPr lang="en-US" altLang="ko-KR" sz="1600" dirty="0"/>
              <a:t>[y-x+4] = True</a:t>
            </a:r>
            <a:br>
              <a:rPr lang="en-US" altLang="ko-KR" sz="1600" dirty="0"/>
            </a:br>
            <a:r>
              <a:rPr lang="en-US" altLang="ko-KR" sz="1600" dirty="0"/>
              <a:t>            </a:t>
            </a:r>
            <a:r>
              <a:rPr lang="en-US" altLang="ko-KR" sz="1600" dirty="0" err="1"/>
              <a:t>GetSome</a:t>
            </a:r>
            <a:r>
              <a:rPr lang="en-US" altLang="ko-KR" sz="1600" dirty="0"/>
              <a:t>(y+1)</a:t>
            </a:r>
            <a:br>
              <a:rPr lang="en-US" altLang="ko-KR" sz="1600" dirty="0"/>
            </a:br>
            <a:r>
              <a:rPr lang="en-US" altLang="ko-KR" sz="1600" dirty="0"/>
              <a:t>            </a:t>
            </a:r>
            <a:r>
              <a:rPr lang="en-US" altLang="ko-KR" sz="1600" dirty="0" err="1"/>
              <a:t>visitedX</a:t>
            </a:r>
            <a:r>
              <a:rPr lang="en-US" altLang="ko-KR" sz="1600" dirty="0"/>
              <a:t>[x] = </a:t>
            </a:r>
            <a:r>
              <a:rPr lang="en-US" altLang="ko-KR" sz="1600" dirty="0" err="1"/>
              <a:t>visitedIncrease</a:t>
            </a:r>
            <a:r>
              <a:rPr lang="en-US" altLang="ko-KR" sz="1600" dirty="0"/>
              <a:t>[y + x] = </a:t>
            </a:r>
            <a:r>
              <a:rPr lang="en-US" altLang="ko-KR" sz="1600" dirty="0" err="1"/>
              <a:t>visitedDecrease</a:t>
            </a:r>
            <a:r>
              <a:rPr lang="en-US" altLang="ko-KR" sz="1600" dirty="0"/>
              <a:t>[y - x + 4] = False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GetSome</a:t>
            </a:r>
            <a:r>
              <a:rPr lang="en-US" altLang="ko-KR" sz="1600" dirty="0"/>
              <a:t>(1)</a:t>
            </a:r>
            <a:br>
              <a:rPr lang="en-US" altLang="ko-KR" sz="1600" dirty="0"/>
            </a:br>
            <a:r>
              <a:rPr lang="en-US" altLang="ko-KR" sz="1600" dirty="0"/>
              <a:t>print(</a:t>
            </a:r>
            <a:r>
              <a:rPr lang="en-US" altLang="ko-KR" sz="1600" dirty="0" err="1"/>
              <a:t>ans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32240" y="188640"/>
            <a:ext cx="201622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nQueen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1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Queen </a:t>
            </a:r>
            <a:r>
              <a:rPr lang="en-US" altLang="ko-KR" dirty="0" smtClean="0"/>
              <a:t>(ready)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572808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723287"/>
              </p:ext>
            </p:extLst>
          </p:nvPr>
        </p:nvGraphicFramePr>
        <p:xfrm>
          <a:off x="539552" y="4437112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97636" y="4293096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52" y="494116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1475656" y="4436528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84251" y="38610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22835"/>
              </p:ext>
            </p:extLst>
          </p:nvPr>
        </p:nvGraphicFramePr>
        <p:xfrm>
          <a:off x="4283968" y="5301208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11960" y="4853973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39646" y="4581128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042" y="573325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3563888" y="1382335"/>
            <a:ext cx="5112568" cy="341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Verdan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ea typeface="Verdana" pitchFamily="34" charset="0"/>
              </a:rPr>
              <a:t>Each Y line has one queen</a:t>
            </a:r>
          </a:p>
          <a:p>
            <a:r>
              <a:rPr lang="en-US" altLang="ko-KR" sz="2000" dirty="0">
                <a:ea typeface="Verdana" pitchFamily="34" charset="0"/>
              </a:rPr>
              <a:t>Each X column has one queen</a:t>
            </a:r>
          </a:p>
          <a:p>
            <a:endParaRPr lang="en-US" altLang="ko-KR" sz="2000" dirty="0" smtClean="0">
              <a:ea typeface="Verdana" pitchFamily="34" charset="0"/>
            </a:endParaRPr>
          </a:p>
          <a:p>
            <a:r>
              <a:rPr lang="en-US" altLang="ko-KR" sz="2000" dirty="0" smtClean="0">
                <a:ea typeface="Verdana" pitchFamily="34" charset="0"/>
              </a:rPr>
              <a:t>Start </a:t>
            </a:r>
            <a:r>
              <a:rPr lang="en-US" altLang="ko-KR" sz="2000" dirty="0">
                <a:ea typeface="Verdana" pitchFamily="34" charset="0"/>
              </a:rPr>
              <a:t>working by placing one queen in row Y</a:t>
            </a:r>
          </a:p>
          <a:p>
            <a:r>
              <a:rPr lang="en-US" altLang="ko-KR" sz="2000" b="1" dirty="0" smtClean="0">
                <a:ea typeface="Verdana" pitchFamily="34" charset="0"/>
              </a:rPr>
              <a:t>For </a:t>
            </a:r>
            <a:r>
              <a:rPr lang="en-US" altLang="ko-KR" sz="2000" b="1" dirty="0">
                <a:ea typeface="Verdana" pitchFamily="34" charset="0"/>
              </a:rPr>
              <a:t>example,</a:t>
            </a:r>
          </a:p>
          <a:p>
            <a:r>
              <a:rPr lang="en-US" altLang="ko-KR" sz="2000" dirty="0">
                <a:ea typeface="Verdana" pitchFamily="34" charset="0"/>
              </a:rPr>
              <a:t>There is a queen on 2,2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 dirty="0" smtClean="0">
                <a:ea typeface="Verdana" pitchFamily="34" charset="0"/>
              </a:rPr>
              <a:t>A </a:t>
            </a:r>
            <a:r>
              <a:rPr lang="en-US" altLang="ko-KR" sz="1800" dirty="0">
                <a:ea typeface="Verdana" pitchFamily="34" charset="0"/>
              </a:rPr>
              <a:t>queen cannot be placed in the same row x.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8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Queen (ready)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563888" y="1382335"/>
            <a:ext cx="5112568" cy="341481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Verdana" pitchFamily="34" charset="0"/>
              </a:rPr>
              <a:t>There is a queen on 2,2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A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queen cannot be placed in the same row x.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/>
              <a:t>It cannot be on the same upward diagonal. </a:t>
            </a:r>
            <a:r>
              <a:rPr lang="en-US" altLang="ko-KR" sz="1800" dirty="0" smtClean="0"/>
              <a:t> In </a:t>
            </a:r>
            <a:r>
              <a:rPr lang="en-US" altLang="ko-KR" sz="1800" dirty="0"/>
              <a:t>the case of (2,2) it shall not be located in </a:t>
            </a:r>
            <a:r>
              <a:rPr lang="en-US" altLang="ko-KR" sz="1800" dirty="0" smtClean="0"/>
              <a:t>(1,3) (3,1). </a:t>
            </a:r>
          </a:p>
          <a:p>
            <a:pPr marL="1028700" lvl="2" indent="-342900">
              <a:lnSpc>
                <a:spcPct val="150000"/>
              </a:lnSpc>
            </a:pPr>
            <a:r>
              <a:rPr lang="en-US" altLang="ko-KR" sz="1600" b="1" dirty="0" smtClean="0"/>
              <a:t>All </a:t>
            </a:r>
            <a:r>
              <a:rPr lang="en-US" altLang="ko-KR" sz="1600" b="1" dirty="0"/>
              <a:t>of these have an equal value of 4 for row plus row (</a:t>
            </a:r>
            <a:r>
              <a:rPr lang="en-US" altLang="ko-KR" sz="1600" b="1" dirty="0" err="1"/>
              <a:t>y+x</a:t>
            </a:r>
            <a:r>
              <a:rPr lang="en-US" altLang="ko-KR" sz="1600" b="1" dirty="0"/>
              <a:t>).</a:t>
            </a:r>
            <a:endParaRPr lang="ko-KR" altLang="en-US" sz="1600" b="1" dirty="0"/>
          </a:p>
          <a:p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51349"/>
              </p:ext>
            </p:extLst>
          </p:nvPr>
        </p:nvGraphicFramePr>
        <p:xfrm>
          <a:off x="539552" y="1772816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697636" y="162880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52" y="2276871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551456" y="1787287"/>
            <a:ext cx="1822844" cy="13970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4251" y="11967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39646" y="1916832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42" y="30689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5436096" y="2929950"/>
            <a:ext cx="186872" cy="254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475656" y="1787287"/>
            <a:ext cx="0" cy="18580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0924"/>
              </p:ext>
            </p:extLst>
          </p:nvPr>
        </p:nvGraphicFramePr>
        <p:xfrm>
          <a:off x="2338340" y="564777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356304" y="5229200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2821" y="230116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13760" y="17872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1,3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1456" y="275516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3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Queen (ready)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26030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54598" y="1700808"/>
            <a:ext cx="611854" cy="504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5" idx="0"/>
          </p:cNvCxnSpPr>
          <p:nvPr/>
        </p:nvCxnSpPr>
        <p:spPr>
          <a:xfrm flipV="1">
            <a:off x="614459" y="1700069"/>
            <a:ext cx="1235305" cy="9721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614459" y="1772816"/>
            <a:ext cx="1869309" cy="1355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54598" y="1772816"/>
            <a:ext cx="2405234" cy="17684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1232111" y="2204865"/>
            <a:ext cx="1827721" cy="13515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857215" y="2584299"/>
            <a:ext cx="1235305" cy="9721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459413" y="3070353"/>
            <a:ext cx="611854" cy="504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내용 개체 틀 16"/>
          <p:cNvSpPr>
            <a:spLocks noGrp="1"/>
          </p:cNvSpPr>
          <p:nvPr>
            <p:ph idx="1"/>
          </p:nvPr>
        </p:nvSpPr>
        <p:spPr>
          <a:xfrm>
            <a:off x="3274591" y="3574410"/>
            <a:ext cx="5122912" cy="738414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>
              <a:latin typeface="+mn-lt"/>
              <a:ea typeface="+mn-ea"/>
            </a:endParaRPr>
          </a:p>
          <a:p>
            <a:r>
              <a:rPr lang="en-US" altLang="ko-KR" sz="1800" dirty="0" err="1" smtClean="0">
                <a:latin typeface="+mn-lt"/>
                <a:ea typeface="+mn-ea"/>
              </a:rPr>
              <a:t>visitedIncrease</a:t>
            </a:r>
            <a:r>
              <a:rPr lang="en-US" altLang="ko-KR" sz="1800" dirty="0" smtClean="0">
                <a:latin typeface="+mn-lt"/>
                <a:ea typeface="+mn-ea"/>
              </a:rPr>
              <a:t>[</a:t>
            </a:r>
            <a:r>
              <a:rPr lang="en-US" altLang="ko-KR" sz="1800" dirty="0" err="1" smtClean="0">
                <a:latin typeface="+mn-lt"/>
                <a:ea typeface="+mn-ea"/>
              </a:rPr>
              <a:t>y+x</a:t>
            </a:r>
            <a:r>
              <a:rPr lang="en-US" altLang="ko-KR" sz="1800" dirty="0">
                <a:latin typeface="+mn-lt"/>
                <a:ea typeface="+mn-ea"/>
              </a:rPr>
              <a:t>]</a:t>
            </a:r>
            <a:endParaRPr lang="ko-KR" altLang="en-US" sz="1800" dirty="0">
              <a:latin typeface="+mn-lt"/>
              <a:ea typeface="+mn-ea"/>
            </a:endParaRPr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20418" y="12933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2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4112" y="12933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3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3761" y="12933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4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04180" y="12933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5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9832" y="18448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6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59832" y="23488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7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59832" y="28529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8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38135"/>
              </p:ext>
            </p:extLst>
          </p:nvPr>
        </p:nvGraphicFramePr>
        <p:xfrm>
          <a:off x="3350877" y="5085184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368841" y="4666608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2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Queen (ready)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3731884" y="1600200"/>
            <a:ext cx="4762872" cy="344201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Verdana" pitchFamily="34" charset="0"/>
              </a:rPr>
              <a:t>There is a queen on 2,2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Verdana" pitchFamily="34" charset="0"/>
              </a:rPr>
              <a:t>A queen cannot be placed in the same row x.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It cannot be on the same upward diagonal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/>
              <a:t>It cannot be on the same </a:t>
            </a:r>
            <a:r>
              <a:rPr lang="en-US" altLang="ko-KR" sz="2000" dirty="0" smtClean="0"/>
              <a:t>downward </a:t>
            </a:r>
            <a:r>
              <a:rPr lang="en-US" altLang="ko-KR" sz="2000" dirty="0"/>
              <a:t>diagonal.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773944"/>
              </p:ext>
            </p:extLst>
          </p:nvPr>
        </p:nvGraphicFramePr>
        <p:xfrm>
          <a:off x="539552" y="1772816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697636" y="162880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52" y="2276871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11560" y="1772816"/>
            <a:ext cx="2318324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52402" y="2485835"/>
            <a:ext cx="237748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51456" y="1787287"/>
            <a:ext cx="1822844" cy="139709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4251" y="11967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39646" y="1916832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042" y="306896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876256" y="3283635"/>
            <a:ext cx="186872" cy="254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7105946" y="4221089"/>
            <a:ext cx="186872" cy="216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994025"/>
              </p:ext>
            </p:extLst>
          </p:nvPr>
        </p:nvGraphicFramePr>
        <p:xfrm>
          <a:off x="552402" y="4114643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611560" y="4142115"/>
            <a:ext cx="2318324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97673"/>
              </p:ext>
            </p:extLst>
          </p:nvPr>
        </p:nvGraphicFramePr>
        <p:xfrm>
          <a:off x="3590860" y="564719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8824" y="5228620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1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Queen (ready)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37197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3.4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4.4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459413" y="1700808"/>
            <a:ext cx="611854" cy="504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1824527" y="1718810"/>
            <a:ext cx="1235305" cy="9721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1253462" y="1728092"/>
            <a:ext cx="1869309" cy="1355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621152" y="1753349"/>
            <a:ext cx="2405234" cy="17684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658403" y="2222867"/>
            <a:ext cx="1827721" cy="13515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658403" y="2631392"/>
            <a:ext cx="1235305" cy="9721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621152" y="3099444"/>
            <a:ext cx="611854" cy="504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내용 개체 틀 16"/>
          <p:cNvSpPr>
            <a:spLocks noGrp="1"/>
          </p:cNvSpPr>
          <p:nvPr>
            <p:ph idx="1"/>
          </p:nvPr>
        </p:nvSpPr>
        <p:spPr>
          <a:xfrm>
            <a:off x="4333883" y="1888939"/>
            <a:ext cx="4427984" cy="146094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>
                <a:ea typeface="Verdana" pitchFamily="34" charset="0"/>
              </a:rPr>
              <a:t>Add 4 as the value of '-' is cumbersome</a:t>
            </a:r>
            <a:r>
              <a:rPr lang="en-US" altLang="ko-KR" sz="2000" dirty="0" smtClean="0">
                <a:ea typeface="Verdana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ea typeface="Verdana" pitchFamily="34" charset="0"/>
              </a:rPr>
              <a:t>y - x + 4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dirty="0" err="1" smtClean="0">
                <a:ea typeface="Verdana" pitchFamily="34" charset="0"/>
              </a:rPr>
              <a:t>visitedDecrease</a:t>
            </a:r>
            <a:r>
              <a:rPr lang="en-US" altLang="ko-KR" sz="2000" dirty="0" smtClean="0">
                <a:ea typeface="Verdana" pitchFamily="34" charset="0"/>
              </a:rPr>
              <a:t>[y-x]</a:t>
            </a:r>
            <a:endParaRPr lang="ko-KR" altLang="en-US" sz="2000" dirty="0"/>
          </a:p>
          <a:p>
            <a:endParaRPr lang="ko-KR" alt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1060273" y="36035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3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3967" y="36035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2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43616" y="36035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1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4035" y="36035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0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00758" y="293191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-1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4652" y="247025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-2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83748" y="1992034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-3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50925"/>
              </p:ext>
            </p:extLst>
          </p:nvPr>
        </p:nvGraphicFramePr>
        <p:xfrm>
          <a:off x="3419872" y="5301208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437836" y="488263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1706" y="41490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7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5400" y="41490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6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35049" y="41490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5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35468" y="414908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4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9994" y="294846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3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3888" y="24868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2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72984" y="200858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1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2" grpId="0"/>
      <p:bldP spid="43" grpId="0"/>
      <p:bldP spid="28" grpId="0"/>
      <p:bldP spid="29" grpId="0"/>
      <p:bldP spid="33" grpId="0"/>
      <p:bldP spid="34" grpId="0"/>
      <p:bldP spid="37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 Queen </a:t>
            </a:r>
            <a:r>
              <a:rPr lang="en-US" altLang="ko-KR" sz="2400" dirty="0" smtClean="0">
                <a:latin typeface="+mn-lt"/>
                <a:ea typeface="+mn-ea"/>
                <a:cs typeface="+mn-cs"/>
              </a:rPr>
              <a:t>(y</a:t>
            </a:r>
            <a:r>
              <a:rPr lang="ko-KR" altLang="en-US" sz="2400" dirty="0" smtClean="0">
                <a:latin typeface="+mn-lt"/>
                <a:ea typeface="+mn-ea"/>
                <a:cs typeface="+mn-cs"/>
              </a:rPr>
              <a:t> </a:t>
            </a:r>
            <a:r>
              <a:rPr lang="en-US" altLang="ko-KR" sz="2400" dirty="0" smtClean="0">
                <a:latin typeface="+mn-lt"/>
                <a:ea typeface="+mn-ea"/>
                <a:cs typeface="+mn-cs"/>
              </a:rPr>
              <a:t>= 1)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904178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28936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44864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32610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4002293" y="1423563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02293" y="1940687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1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002293" y="232681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x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+ 1 = 2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[2] = 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02293" y="2989941"/>
            <a:ext cx="3803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x + 4 = 4</a:t>
            </a:r>
          </a:p>
          <a:p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[4] = 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19728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54046" y="1771785"/>
            <a:ext cx="533578" cy="3603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90476" y="1714927"/>
            <a:ext cx="2318324" cy="18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1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35" grpId="0"/>
      <p:bldP spid="1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</a:t>
            </a:r>
            <a:r>
              <a:rPr lang="en-US" altLang="ko-KR" sz="2400" dirty="0" smtClean="0"/>
              <a:t>2)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54045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26702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61448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7807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995936" y="1686246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5936" y="2203370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1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19728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1" y="2204864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76319" y="4365104"/>
            <a:ext cx="54355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폭발 2 27"/>
          <p:cNvSpPr/>
          <p:nvPr/>
        </p:nvSpPr>
        <p:spPr>
          <a:xfrm>
            <a:off x="7092280" y="908720"/>
            <a:ext cx="1800200" cy="13681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  <a:endParaRPr lang="ko-KR" altLang="en-US" sz="105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 Queen </a:t>
            </a:r>
            <a:r>
              <a:rPr lang="en-US" altLang="ko-KR" sz="2400" dirty="0"/>
              <a:t>(y</a:t>
            </a:r>
            <a:r>
              <a:rPr lang="ko-KR" altLang="en-US" sz="2400" dirty="0"/>
              <a:t> </a:t>
            </a:r>
            <a:r>
              <a:rPr lang="en-US" altLang="ko-KR" sz="2400" dirty="0"/>
              <a:t>= 2)</a:t>
            </a:r>
            <a:endParaRPr lang="ko-KR" alt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079881"/>
              </p:ext>
            </p:extLst>
          </p:nvPr>
        </p:nvGraphicFramePr>
        <p:xfrm>
          <a:off x="625628" y="1700069"/>
          <a:ext cx="2448272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09604" y="1844085"/>
            <a:ext cx="0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4251" y="11154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962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3" y="1714927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654598" y="155679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07468"/>
              </p:ext>
            </p:extLst>
          </p:nvPr>
        </p:nvGraphicFramePr>
        <p:xfrm>
          <a:off x="2609720" y="5711656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13076" y="5855672"/>
            <a:ext cx="179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visitedDecrease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8030"/>
              </p:ext>
            </p:extLst>
          </p:nvPr>
        </p:nvGraphicFramePr>
        <p:xfrm>
          <a:off x="2609720" y="4853280"/>
          <a:ext cx="54186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3076" y="507438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visitedIncrease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49640"/>
              </p:ext>
            </p:extLst>
          </p:nvPr>
        </p:nvGraphicFramePr>
        <p:xfrm>
          <a:off x="2609720" y="4005064"/>
          <a:ext cx="392212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531"/>
                <a:gridCol w="980531"/>
                <a:gridCol w="980531"/>
                <a:gridCol w="980531"/>
              </a:tblGrid>
              <a:tr h="286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2866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14597" y="429309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visitedX</a:t>
            </a:r>
            <a:endParaRPr lang="ko-KR" altLang="en-US" dirty="0"/>
          </a:p>
        </p:txBody>
      </p:sp>
      <p:sp>
        <p:nvSpPr>
          <p:cNvPr id="33" name="내용 개체 틀 16"/>
          <p:cNvSpPr txBox="1">
            <a:spLocks/>
          </p:cNvSpPr>
          <p:nvPr/>
        </p:nvSpPr>
        <p:spPr>
          <a:xfrm>
            <a:off x="3909772" y="1343757"/>
            <a:ext cx="4427984" cy="500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5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SzPct val="110000"/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dirty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US" altLang="ko-K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9772" y="1860881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= 2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87824" y="436510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09772" y="224700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+ x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+ 2 = 4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[4]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= 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1880" y="525056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909772" y="2910135"/>
            <a:ext cx="4068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– x + 4 = </a:t>
            </a:r>
            <a:r>
              <a:rPr lang="en-US" altLang="ko-K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2 -2 +4 = 4</a:t>
            </a:r>
            <a:endParaRPr lang="en-US" altLang="ko-K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visitedIncrease</a:t>
            </a:r>
            <a:r>
              <a:rPr lang="en-US" altLang="ko-K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[4] = 1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844119" y="609329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562635" y="1771785"/>
            <a:ext cx="0" cy="18007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08" y="2204863"/>
            <a:ext cx="392853" cy="41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939012" y="436524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844119" y="521990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27994" y="6084946"/>
            <a:ext cx="54355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654598" y="1714928"/>
            <a:ext cx="2333226" cy="1857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551456" y="1787287"/>
            <a:ext cx="1822844" cy="13970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폭발 2 40"/>
          <p:cNvSpPr/>
          <p:nvPr/>
        </p:nvSpPr>
        <p:spPr>
          <a:xfrm>
            <a:off x="7092280" y="908720"/>
            <a:ext cx="1800200" cy="136815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WRONG</a:t>
            </a:r>
            <a:endParaRPr lang="ko-KR" altLang="en-US" sz="1050" b="1" dirty="0">
              <a:latin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28" grpId="0"/>
      <p:bldP spid="29" grpId="0"/>
      <p:bldP spid="34" grpId="0" animBg="1"/>
      <p:bldP spid="4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1008</Words>
  <Application>Microsoft Office PowerPoint</Application>
  <PresentationFormat>화면 슬라이드 쇼(4:3)</PresentationFormat>
  <Paragraphs>555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HY헤드라인M</vt:lpstr>
      <vt:lpstr>맑은 고딕</vt:lpstr>
      <vt:lpstr>샘물체</vt:lpstr>
      <vt:lpstr>Arial</vt:lpstr>
      <vt:lpstr>Verdana</vt:lpstr>
      <vt:lpstr>Wingdings</vt:lpstr>
      <vt:lpstr>Office 테마</vt:lpstr>
      <vt:lpstr>N queen</vt:lpstr>
      <vt:lpstr>4 Queen (ready)</vt:lpstr>
      <vt:lpstr>4 Queen (ready)</vt:lpstr>
      <vt:lpstr>4 Queen (ready)</vt:lpstr>
      <vt:lpstr>4 Queen (ready)</vt:lpstr>
      <vt:lpstr>4 Queen (ready)</vt:lpstr>
      <vt:lpstr>4 Queen (y = 1)</vt:lpstr>
      <vt:lpstr>4 Queen (y = 2)</vt:lpstr>
      <vt:lpstr>4 Queen (y = 2)</vt:lpstr>
      <vt:lpstr>4 Queen (y = 2)</vt:lpstr>
      <vt:lpstr>4 Queen (y = 3)</vt:lpstr>
      <vt:lpstr>4 Queen (y = 3)</vt:lpstr>
      <vt:lpstr>4 Queen (y = 3)</vt:lpstr>
      <vt:lpstr>4 Queen (y = 3)</vt:lpstr>
      <vt:lpstr>4 Queen (Backtracking)</vt:lpstr>
      <vt:lpstr>4 Queen (Backtracking)</vt:lpstr>
      <vt:lpstr>4 Queen (y = 2)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236</cp:revision>
  <dcterms:created xsi:type="dcterms:W3CDTF">2018-07-30T06:52:17Z</dcterms:created>
  <dcterms:modified xsi:type="dcterms:W3CDTF">2019-02-25T00:46:54Z</dcterms:modified>
</cp:coreProperties>
</file>