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52"/>
  </p:notesMasterIdLst>
  <p:handoutMasterIdLst>
    <p:handoutMasterId r:id="rId53"/>
  </p:handoutMasterIdLst>
  <p:sldIdLst>
    <p:sldId id="341" r:id="rId2"/>
    <p:sldId id="366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286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</p:sldIdLst>
  <p:sldSz cx="9144000" cy="6858000" type="screen4x3"/>
  <p:notesSz cx="9269413" cy="70199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33"/>
    <a:srgbClr val="CC0000"/>
    <a:srgbClr val="003399"/>
    <a:srgbClr val="336699"/>
    <a:srgbClr val="008080"/>
    <a:srgbClr val="0099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56"/>
    </p:cViewPr>
  </p:sorterViewPr>
  <p:notesViewPr>
    <p:cSldViewPr snapToGrid="0"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 b="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 b="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B47D9C8-2299-417F-BF09-E5EF2625D196}" type="datetime1">
              <a:rPr lang="en-US" altLang="ko-KR"/>
              <a:pPr>
                <a:defRPr/>
              </a:pPr>
              <a:t>2/25/2019</a:t>
            </a:fld>
            <a:endParaRPr lang="en-US" altLang="ko-KR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>
              <a:defRPr kumimoji="0" sz="1200" b="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fld id="{D9CC0076-FCD0-4F72-9725-ED47DE8539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921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 b="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5" name="Rectangle 9"/>
          <p:cNvSpPr>
            <a:spLocks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 b="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24DEBB5-49BF-4A62-B7D5-87F95A68997B}" type="datetime1">
              <a:rPr lang="en-US" altLang="ko-KR"/>
              <a:pPr>
                <a:defRPr/>
              </a:pPr>
              <a:t>2/25/2019</a:t>
            </a:fld>
            <a:endParaRPr lang="en-US" altLang="ko-KR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>
              <a:defRPr kumimoji="0" sz="1200" b="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fld id="{38DE897A-9CD8-4E51-926A-28C934BF63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620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4" name="Picture 4" descr="C:\WINNT\Profiles\wayne\Desktop\datinf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23415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14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25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7A44C-0186-4906-8F88-7627F2D87CAC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7208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2788A9-4EDC-4F8B-8807-FF4E11BA8457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5716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422A55-99B5-4A9F-AC48-5D7A8ED9BBC8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2270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10080-51D6-4E66-8B95-A949848E0304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631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E5078-E8B5-4A4B-8CCB-E9FD3DC3A970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685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CF0A7-7DB6-44B7-82FE-DFF4D1979CBE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01843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8EF42-E3DE-4767-9064-D8AE2F9972D9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8640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F45B8-EB78-44D5-A288-241C63366263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573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E4639-B155-4750-BAAE-AFBA4690EFD4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93095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DC8B2A-D8F8-42EF-9577-C497FBAD2491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556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fld id="{63D15083-95D4-4BB2-9A84-DC32F63415C3}" type="slidenum">
              <a:rPr lang="en-US" altLang="ko-KR"/>
              <a:pPr/>
              <a:t>‹#›</a:t>
            </a:fld>
            <a:endParaRPr lang="en-US" altLang="ko-KR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50000"/>
        <a:buFont typeface="Monotype Sorts" pitchFamily="2" charset="2"/>
        <a:defRPr kumimoji="1" b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kumimoji="1" b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80000"/>
        <a:buChar char="–"/>
        <a:defRPr kumimoji="1" b="1">
          <a:solidFill>
            <a:srgbClr val="004000"/>
          </a:solidFill>
          <a:latin typeface="+mn-lt"/>
        </a:defRPr>
      </a:lvl3pPr>
      <a:lvl4pPr marL="1147763" indent="-404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b="1">
          <a:solidFill>
            <a:schemeClr val="folHlink"/>
          </a:solidFill>
          <a:latin typeface="+mn-lt"/>
        </a:defRPr>
      </a:lvl4pPr>
      <a:lvl5pPr marL="15398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3648075"/>
            <a:ext cx="9842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786063" y="1428750"/>
            <a:ext cx="0" cy="2711450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5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2257425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3651250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2257425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8" y="3556000"/>
            <a:ext cx="98266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930775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786063" y="1428750"/>
            <a:ext cx="0" cy="3856038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76538" y="4206875"/>
            <a:ext cx="1357312" cy="1214438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5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2257425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5000625"/>
            <a:ext cx="98266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3603625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286000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4114800" y="4078288"/>
            <a:ext cx="65088" cy="1412875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355441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4983163"/>
            <a:ext cx="9826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rot="16200000" flipH="1">
            <a:off x="4175919" y="4018757"/>
            <a:ext cx="1428750" cy="1357312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92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2257425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3587750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221456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9291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858000" y="2849563"/>
            <a:ext cx="0" cy="2509837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364331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5616575" y="2613025"/>
            <a:ext cx="1241425" cy="1608138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221456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226853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36464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811963" y="2749550"/>
            <a:ext cx="79375" cy="1377950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94456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2214563"/>
            <a:ext cx="9826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857250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714625" y="1430338"/>
            <a:ext cx="1214438" cy="1141412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98700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2776538" y="1428750"/>
            <a:ext cx="9525" cy="1052513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50" y="1003300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214563"/>
            <a:ext cx="9826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929063" y="1662113"/>
            <a:ext cx="0" cy="1054100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919163"/>
            <a:ext cx="9826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276475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rot="16200000" flipH="1">
            <a:off x="4143375" y="1276350"/>
            <a:ext cx="1357313" cy="1357313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3186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2246313"/>
            <a:ext cx="9826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7981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3186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2246313"/>
            <a:ext cx="9826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88156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817813" y="4071938"/>
            <a:ext cx="0" cy="1301750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0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7981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3186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2246313"/>
            <a:ext cx="9826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5000625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rot="16200000" flipH="1">
            <a:off x="2776538" y="4071938"/>
            <a:ext cx="1357312" cy="1357312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4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7981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93186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2246313"/>
            <a:ext cx="9826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456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5000625"/>
            <a:ext cx="982662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64331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00232" y="2571744"/>
            <a:ext cx="5597334" cy="175432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defRPr/>
            </a:pPr>
            <a:r>
              <a:rPr lang="en-US" sz="54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1 Unique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92095FC-7EC8-45A8-AF8F-2C1FE47EB4A8}" type="slidenum">
              <a:rPr lang="en-US" altLang="ko-KR" sz="800" b="0">
                <a:solidFill>
                  <a:schemeClr val="tx1"/>
                </a:solidFill>
              </a:rPr>
              <a:pPr/>
              <a:t>27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29700" name="Text Box 44"/>
          <p:cNvSpPr txBox="1">
            <a:spLocks noChangeArrowheads="1"/>
          </p:cNvSpPr>
          <p:nvPr/>
        </p:nvSpPr>
        <p:spPr bwMode="auto">
          <a:xfrm>
            <a:off x="6210300" y="2992438"/>
            <a:ext cx="1924050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 altLang="ko-KR" sz="1800" u="sng">
                <a:solidFill>
                  <a:schemeClr val="tx1"/>
                </a:solidFill>
                <a:ea typeface="굴림" panose="020B0600000101010101" pitchFamily="50" charset="-127"/>
              </a:rPr>
              <a:t>Adjacency Lists</a:t>
            </a:r>
          </a:p>
          <a:p>
            <a:pPr algn="l">
              <a:spcBef>
                <a:spcPct val="500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A:  F C B G</a:t>
            </a:r>
            <a:b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B:  A</a:t>
            </a:r>
            <a:b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C:  A</a:t>
            </a:r>
            <a:b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D:  F E</a:t>
            </a:r>
            <a:b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E:  G F D</a:t>
            </a:r>
            <a:b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F:  A E D</a:t>
            </a:r>
            <a:r>
              <a:rPr kumimoji="0"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br>
              <a:rPr kumimoji="0"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G:  E A</a:t>
            </a:r>
            <a:r>
              <a:rPr kumimoji="0"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br>
              <a:rPr kumimoji="0"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H:  I</a:t>
            </a:r>
            <a:r>
              <a:rPr kumimoji="0"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  <a:br>
              <a:rPr kumimoji="0"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I:  H</a:t>
            </a:r>
            <a:r>
              <a:rPr kumimoji="0" lang="en-US" altLang="ko-KR" sz="1800">
                <a:latin typeface="Courier New" panose="02070309020205020404" pitchFamily="49" charset="0"/>
                <a:ea typeface="굴림" panose="020B0600000101010101" pitchFamily="50" charset="-127"/>
              </a:rPr>
              <a:t>:</a:t>
            </a:r>
          </a:p>
        </p:txBody>
      </p:sp>
      <p:sp>
        <p:nvSpPr>
          <p:cNvPr id="29701" name="Oval 61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29702" name="Oval 62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9703" name="Oval 63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29704" name="AutoShape 64"/>
          <p:cNvCxnSpPr>
            <a:cxnSpLocks noChangeShapeType="1"/>
            <a:stCxn id="29701" idx="0"/>
            <a:endCxn id="29702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05" name="Oval 65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29706" name="AutoShape 66"/>
          <p:cNvCxnSpPr>
            <a:cxnSpLocks noChangeShapeType="1"/>
            <a:stCxn id="29702" idx="5"/>
            <a:endCxn id="29705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07" name="Oval 67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29708" name="AutoShape 68"/>
          <p:cNvCxnSpPr>
            <a:cxnSpLocks noChangeShapeType="1"/>
            <a:stCxn id="29702" idx="6"/>
            <a:endCxn id="29707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09" name="Oval 69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29710" name="Oval 70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29711" name="AutoShape 71"/>
          <p:cNvCxnSpPr>
            <a:cxnSpLocks noChangeShapeType="1"/>
            <a:stCxn id="29702" idx="4"/>
            <a:endCxn id="29703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2" name="AutoShape 72"/>
          <p:cNvCxnSpPr>
            <a:cxnSpLocks noChangeShapeType="1"/>
            <a:stCxn id="29710" idx="2"/>
            <a:endCxn id="29709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3" name="AutoShape 73"/>
          <p:cNvCxnSpPr>
            <a:cxnSpLocks noChangeShapeType="1"/>
            <a:stCxn id="29710" idx="3"/>
            <a:endCxn id="29701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4" name="AutoShape 74"/>
          <p:cNvCxnSpPr>
            <a:cxnSpLocks noChangeShapeType="1"/>
            <a:stCxn id="29701" idx="7"/>
            <a:endCxn id="29709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5" name="AutoShape 75"/>
          <p:cNvCxnSpPr>
            <a:cxnSpLocks noChangeShapeType="1"/>
            <a:stCxn id="29710" idx="7"/>
            <a:endCxn id="29707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DF6EAFCD-86BD-47A9-B9D1-192490F3E186}" type="slidenum">
              <a:rPr lang="en-US" altLang="ko-KR" sz="800" b="0">
                <a:solidFill>
                  <a:schemeClr val="tx1"/>
                </a:solidFill>
              </a:rPr>
              <a:pPr/>
              <a:t>28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30725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0726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0727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30728" name="AutoShape 7"/>
          <p:cNvCxnSpPr>
            <a:cxnSpLocks noChangeShapeType="1"/>
            <a:stCxn id="30725" idx="0"/>
            <a:endCxn id="30726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729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0730" name="AutoShape 9"/>
          <p:cNvCxnSpPr>
            <a:cxnSpLocks noChangeShapeType="1"/>
            <a:stCxn id="30726" idx="5"/>
            <a:endCxn id="30729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731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0732" name="AutoShape 11"/>
          <p:cNvCxnSpPr>
            <a:cxnSpLocks noChangeShapeType="1"/>
            <a:stCxn id="30726" idx="6"/>
            <a:endCxn id="30731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733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0734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0735" name="AutoShape 14"/>
          <p:cNvCxnSpPr>
            <a:cxnSpLocks noChangeShapeType="1"/>
            <a:stCxn id="30726" idx="4"/>
            <a:endCxn id="30727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6" name="AutoShape 15"/>
          <p:cNvCxnSpPr>
            <a:cxnSpLocks noChangeShapeType="1"/>
            <a:stCxn id="30734" idx="2"/>
            <a:endCxn id="30733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7" name="AutoShape 16"/>
          <p:cNvCxnSpPr>
            <a:cxnSpLocks noChangeShapeType="1"/>
            <a:stCxn id="30734" idx="3"/>
            <a:endCxn id="30725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8" name="AutoShape 17"/>
          <p:cNvCxnSpPr>
            <a:cxnSpLocks noChangeShapeType="1"/>
            <a:stCxn id="30725" idx="7"/>
            <a:endCxn id="30733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9" name="AutoShape 18"/>
          <p:cNvCxnSpPr>
            <a:cxnSpLocks noChangeShapeType="1"/>
            <a:stCxn id="30734" idx="7"/>
            <a:endCxn id="30731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740" name="Text Box 21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0741" name="Text Box 22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30742" name="Text Box 23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0743" name="Text Box 24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30744" name="Text Box 27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30745" name="AutoShape 28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31133" name="AutoShape 29"/>
          <p:cNvCxnSpPr>
            <a:cxnSpLocks noChangeShapeType="1"/>
            <a:stCxn id="30725" idx="0"/>
            <a:endCxn id="30726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1136" name="Rectangle 32"/>
          <p:cNvSpPr>
            <a:spLocks noChangeArrowheads="1"/>
          </p:cNvSpPr>
          <p:nvPr/>
        </p:nvSpPr>
        <p:spPr bwMode="auto">
          <a:xfrm>
            <a:off x="304800" y="3962400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F newly discovered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157A7E08-DFD6-497F-A13A-AE705A7FD4DE}" type="slidenum">
              <a:rPr lang="en-US" altLang="ko-KR" sz="800" b="0">
                <a:solidFill>
                  <a:schemeClr val="tx1"/>
                </a:solidFill>
              </a:rPr>
              <a:pPr/>
              <a:t>29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31749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1750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1751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31752" name="AutoShape 7"/>
          <p:cNvCxnSpPr>
            <a:cxnSpLocks noChangeShapeType="1"/>
            <a:stCxn id="31749" idx="0"/>
            <a:endCxn id="31750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53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1754" name="AutoShape 9"/>
          <p:cNvCxnSpPr>
            <a:cxnSpLocks noChangeShapeType="1"/>
            <a:stCxn id="31750" idx="5"/>
            <a:endCxn id="31753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55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1756" name="AutoShape 11"/>
          <p:cNvCxnSpPr>
            <a:cxnSpLocks noChangeShapeType="1"/>
            <a:stCxn id="31750" idx="6"/>
            <a:endCxn id="31755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57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1758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1759" name="AutoShape 14"/>
          <p:cNvCxnSpPr>
            <a:cxnSpLocks noChangeShapeType="1"/>
            <a:stCxn id="31750" idx="4"/>
            <a:endCxn id="31751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60" name="AutoShape 15"/>
          <p:cNvCxnSpPr>
            <a:cxnSpLocks noChangeShapeType="1"/>
            <a:stCxn id="31758" idx="2"/>
            <a:endCxn id="31757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61" name="AutoShape 16"/>
          <p:cNvCxnSpPr>
            <a:cxnSpLocks noChangeShapeType="1"/>
            <a:stCxn id="31758" idx="3"/>
            <a:endCxn id="31749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62" name="AutoShape 17"/>
          <p:cNvCxnSpPr>
            <a:cxnSpLocks noChangeShapeType="1"/>
            <a:stCxn id="31749" idx="7"/>
            <a:endCxn id="31757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763" name="AutoShape 18"/>
          <p:cNvCxnSpPr>
            <a:cxnSpLocks noChangeShapeType="1"/>
            <a:stCxn id="31758" idx="7"/>
            <a:endCxn id="31755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31768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31769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32156" name="AutoShape 28"/>
          <p:cNvCxnSpPr>
            <a:cxnSpLocks noChangeShapeType="1"/>
            <a:stCxn id="31749" idx="0"/>
            <a:endCxn id="31750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71" name="Text Box 29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1772" name="AutoShape 30"/>
          <p:cNvSpPr>
            <a:spLocks noChangeArrowheads="1"/>
          </p:cNvSpPr>
          <p:nvPr/>
        </p:nvSpPr>
        <p:spPr bwMode="auto">
          <a:xfrm>
            <a:off x="6324600" y="54102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32161" name="Rectangle 33"/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A already</a:t>
            </a:r>
            <a:b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marked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6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286000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rot="16200000" flipH="1">
            <a:off x="2786063" y="1428750"/>
            <a:ext cx="1214438" cy="1214437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94828A9-700C-4DE5-AF8B-82F3F37FEA09}" type="slidenum">
              <a:rPr lang="en-US" altLang="ko-KR" sz="800" b="0">
                <a:solidFill>
                  <a:schemeClr val="tx1"/>
                </a:solidFill>
              </a:rPr>
              <a:pPr/>
              <a:t>30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32773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2774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2775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32776" name="AutoShape 7"/>
          <p:cNvCxnSpPr>
            <a:cxnSpLocks noChangeShapeType="1"/>
            <a:stCxn id="32773" idx="0"/>
            <a:endCxn id="32774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77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2778" name="AutoShape 9"/>
          <p:cNvCxnSpPr>
            <a:cxnSpLocks noChangeShapeType="1"/>
            <a:stCxn id="32774" idx="5"/>
            <a:endCxn id="32777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79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2780" name="AutoShape 11"/>
          <p:cNvCxnSpPr>
            <a:cxnSpLocks noChangeShapeType="1"/>
            <a:stCxn id="32774" idx="6"/>
            <a:endCxn id="32779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81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2782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2783" name="AutoShape 14"/>
          <p:cNvCxnSpPr>
            <a:cxnSpLocks noChangeShapeType="1"/>
            <a:stCxn id="32774" idx="4"/>
            <a:endCxn id="32775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4" name="AutoShape 15"/>
          <p:cNvCxnSpPr>
            <a:cxnSpLocks noChangeShapeType="1"/>
            <a:stCxn id="32782" idx="2"/>
            <a:endCxn id="32781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5" name="AutoShape 16"/>
          <p:cNvCxnSpPr>
            <a:cxnSpLocks noChangeShapeType="1"/>
            <a:stCxn id="32782" idx="3"/>
            <a:endCxn id="32773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6" name="AutoShape 17"/>
          <p:cNvCxnSpPr>
            <a:cxnSpLocks noChangeShapeType="1"/>
            <a:stCxn id="32773" idx="7"/>
            <a:endCxn id="32781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7" name="AutoShape 18"/>
          <p:cNvCxnSpPr>
            <a:cxnSpLocks noChangeShapeType="1"/>
            <a:stCxn id="32782" idx="7"/>
            <a:endCxn id="32779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32792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32793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33180" name="AutoShape 28"/>
          <p:cNvCxnSpPr>
            <a:cxnSpLocks noChangeShapeType="1"/>
            <a:stCxn id="32773" idx="6"/>
            <a:endCxn id="32782" idx="3"/>
          </p:cNvCxnSpPr>
          <p:nvPr/>
        </p:nvCxnSpPr>
        <p:spPr bwMode="auto">
          <a:xfrm flipV="1">
            <a:off x="2598738" y="3544888"/>
            <a:ext cx="1712912" cy="7985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95" name="Text Box 29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2796" name="AutoShape 30"/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grpSp>
        <p:nvGrpSpPr>
          <p:cNvPr id="433186" name="Group 34"/>
          <p:cNvGrpSpPr>
            <a:grpSpLocks/>
          </p:cNvGrpSpPr>
          <p:nvPr/>
        </p:nvGrpSpPr>
        <p:grpSpPr bwMode="auto">
          <a:xfrm>
            <a:off x="4267200" y="3276600"/>
            <a:ext cx="2209800" cy="609600"/>
            <a:chOff x="2688" y="2064"/>
            <a:chExt cx="1392" cy="384"/>
          </a:xfrm>
        </p:grpSpPr>
        <p:sp>
          <p:nvSpPr>
            <p:cNvPr id="32816" name="Rectangle 32"/>
            <p:cNvSpPr>
              <a:spLocks noChangeArrowheads="1"/>
            </p:cNvSpPr>
            <p:nvPr/>
          </p:nvSpPr>
          <p:spPr bwMode="auto">
            <a:xfrm>
              <a:off x="3024" y="2064"/>
              <a:ext cx="1056" cy="384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ko-KR" sz="1800">
                  <a:solidFill>
                    <a:schemeClr val="tx1"/>
                  </a:solidFill>
                  <a:ea typeface="굴림" panose="020B0600000101010101" pitchFamily="50" charset="-127"/>
                </a:rPr>
                <a:t>E newly discovered</a:t>
              </a:r>
            </a:p>
          </p:txBody>
        </p:sp>
        <p:sp>
          <p:nvSpPr>
            <p:cNvPr id="32817" name="Oval 33"/>
            <p:cNvSpPr>
              <a:spLocks noChangeAspect="1" noChangeArrowheads="1"/>
            </p:cNvSpPr>
            <p:nvPr/>
          </p:nvSpPr>
          <p:spPr bwMode="auto">
            <a:xfrm>
              <a:off x="2688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E</a:t>
              </a:r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6464FC-D598-4418-BE60-74738FC922F0}" type="slidenum">
              <a:rPr lang="en-US" altLang="ko-KR" sz="800" b="0">
                <a:solidFill>
                  <a:schemeClr val="tx1"/>
                </a:solidFill>
              </a:rPr>
              <a:pPr/>
              <a:t>31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33797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3798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3799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33800" name="AutoShape 7"/>
          <p:cNvCxnSpPr>
            <a:cxnSpLocks noChangeShapeType="1"/>
            <a:stCxn id="33797" idx="0"/>
            <a:endCxn id="33798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01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3802" name="AutoShape 9"/>
          <p:cNvCxnSpPr>
            <a:cxnSpLocks noChangeShapeType="1"/>
            <a:stCxn id="33798" idx="5"/>
            <a:endCxn id="33801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03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3804" name="AutoShape 11"/>
          <p:cNvCxnSpPr>
            <a:cxnSpLocks noChangeShapeType="1"/>
            <a:stCxn id="33798" idx="6"/>
            <a:endCxn id="33803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05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3806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3807" name="AutoShape 14"/>
          <p:cNvCxnSpPr>
            <a:cxnSpLocks noChangeShapeType="1"/>
            <a:stCxn id="33798" idx="4"/>
            <a:endCxn id="33799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08" name="AutoShape 15"/>
          <p:cNvCxnSpPr>
            <a:cxnSpLocks noChangeShapeType="1"/>
            <a:stCxn id="33806" idx="2"/>
            <a:endCxn id="33805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09" name="AutoShape 16"/>
          <p:cNvCxnSpPr>
            <a:cxnSpLocks noChangeShapeType="1"/>
            <a:stCxn id="33806" idx="3"/>
            <a:endCxn id="33797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10" name="AutoShape 17"/>
          <p:cNvCxnSpPr>
            <a:cxnSpLocks noChangeShapeType="1"/>
            <a:stCxn id="33797" idx="7"/>
            <a:endCxn id="33805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811" name="AutoShape 18"/>
          <p:cNvCxnSpPr>
            <a:cxnSpLocks noChangeShapeType="1"/>
            <a:stCxn id="33806" idx="7"/>
            <a:endCxn id="33803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33816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33817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3818" name="Text Box 29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3819" name="AutoShape 30"/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3820" name="Text Box 32"/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3821" name="AutoShape 33"/>
          <p:cNvSpPr>
            <a:spLocks noChangeArrowheads="1"/>
          </p:cNvSpPr>
          <p:nvPr/>
        </p:nvSpPr>
        <p:spPr bwMode="auto">
          <a:xfrm>
            <a:off x="6281738" y="44958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34210" name="AutoShape 34"/>
          <p:cNvCxnSpPr>
            <a:cxnSpLocks noChangeShapeType="1"/>
            <a:stCxn id="33803" idx="3"/>
            <a:endCxn id="33806" idx="7"/>
          </p:cNvCxnSpPr>
          <p:nvPr/>
        </p:nvCxnSpPr>
        <p:spPr bwMode="auto">
          <a:xfrm flipH="1">
            <a:off x="4527550" y="2684463"/>
            <a:ext cx="850900" cy="62865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34211" name="Group 35"/>
          <p:cNvGrpSpPr>
            <a:grpSpLocks/>
          </p:cNvGrpSpPr>
          <p:nvPr/>
        </p:nvGrpSpPr>
        <p:grpSpPr bwMode="auto">
          <a:xfrm>
            <a:off x="5334000" y="2413000"/>
            <a:ext cx="2209800" cy="609600"/>
            <a:chOff x="2688" y="2064"/>
            <a:chExt cx="1392" cy="384"/>
          </a:xfrm>
        </p:grpSpPr>
        <p:sp>
          <p:nvSpPr>
            <p:cNvPr id="33842" name="Rectangle 36"/>
            <p:cNvSpPr>
              <a:spLocks noChangeArrowheads="1"/>
            </p:cNvSpPr>
            <p:nvPr/>
          </p:nvSpPr>
          <p:spPr bwMode="auto">
            <a:xfrm>
              <a:off x="3024" y="2064"/>
              <a:ext cx="1056" cy="384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ko-KR" sz="1800">
                  <a:solidFill>
                    <a:schemeClr val="tx1"/>
                  </a:solidFill>
                  <a:ea typeface="굴림" panose="020B0600000101010101" pitchFamily="50" charset="-127"/>
                </a:rPr>
                <a:t>G newly discovered</a:t>
              </a:r>
            </a:p>
          </p:txBody>
        </p:sp>
        <p:sp>
          <p:nvSpPr>
            <p:cNvPr id="33843" name="Oval 37"/>
            <p:cNvSpPr>
              <a:spLocks noChangeAspect="1" noChangeArrowheads="1"/>
            </p:cNvSpPr>
            <p:nvPr/>
          </p:nvSpPr>
          <p:spPr bwMode="auto">
            <a:xfrm>
              <a:off x="2688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G</a:t>
              </a: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EEC2FDB-2FB2-437B-86BA-7D9A4878DB94}" type="slidenum">
              <a:rPr lang="en-US" altLang="ko-KR" sz="800" b="0">
                <a:solidFill>
                  <a:schemeClr val="tx1"/>
                </a:solidFill>
              </a:rPr>
              <a:pPr/>
              <a:t>32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34821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4822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4823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34824" name="AutoShape 7"/>
          <p:cNvCxnSpPr>
            <a:cxnSpLocks noChangeShapeType="1"/>
            <a:stCxn id="34821" idx="0"/>
            <a:endCxn id="34822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25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4826" name="AutoShape 9"/>
          <p:cNvCxnSpPr>
            <a:cxnSpLocks noChangeShapeType="1"/>
            <a:stCxn id="34822" idx="5"/>
            <a:endCxn id="34825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27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4828" name="AutoShape 11"/>
          <p:cNvCxnSpPr>
            <a:cxnSpLocks noChangeShapeType="1"/>
            <a:stCxn id="34822" idx="6"/>
            <a:endCxn id="34827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29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4830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4831" name="AutoShape 14"/>
          <p:cNvCxnSpPr>
            <a:cxnSpLocks noChangeShapeType="1"/>
            <a:stCxn id="34822" idx="4"/>
            <a:endCxn id="34823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2" name="AutoShape 15"/>
          <p:cNvCxnSpPr>
            <a:cxnSpLocks noChangeShapeType="1"/>
            <a:stCxn id="34830" idx="2"/>
            <a:endCxn id="34829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3" name="AutoShape 16"/>
          <p:cNvCxnSpPr>
            <a:cxnSpLocks noChangeShapeType="1"/>
            <a:stCxn id="34830" idx="3"/>
            <a:endCxn id="34821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4" name="AutoShape 17"/>
          <p:cNvCxnSpPr>
            <a:cxnSpLocks noChangeShapeType="1"/>
            <a:stCxn id="34821" idx="7"/>
            <a:endCxn id="34829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5" name="AutoShape 18"/>
          <p:cNvCxnSpPr>
            <a:cxnSpLocks noChangeShapeType="1"/>
            <a:stCxn id="34830" idx="7"/>
            <a:endCxn id="34827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34840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34841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4842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4843" name="AutoShape 29"/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4844" name="Text Box 30"/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4845" name="AutoShape 31"/>
          <p:cNvSpPr>
            <a:spLocks noChangeArrowheads="1"/>
          </p:cNvSpPr>
          <p:nvPr/>
        </p:nvSpPr>
        <p:spPr bwMode="auto">
          <a:xfrm>
            <a:off x="6281738" y="44958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35232" name="AutoShape 32"/>
          <p:cNvCxnSpPr>
            <a:cxnSpLocks noChangeShapeType="1"/>
            <a:stCxn id="34827" idx="3"/>
            <a:endCxn id="34830" idx="7"/>
          </p:cNvCxnSpPr>
          <p:nvPr/>
        </p:nvCxnSpPr>
        <p:spPr bwMode="auto">
          <a:xfrm flipH="1">
            <a:off x="4527550" y="2684463"/>
            <a:ext cx="850900" cy="62865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47" name="Text Box 33"/>
          <p:cNvSpPr txBox="1">
            <a:spLocks noChangeArrowheads="1"/>
          </p:cNvSpPr>
          <p:nvPr/>
        </p:nvSpPr>
        <p:spPr bwMode="auto">
          <a:xfrm>
            <a:off x="5562600" y="22098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visit(G)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(G, E) (G,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4848" name="AutoShape 34"/>
          <p:cNvSpPr>
            <a:spLocks noChangeArrowheads="1"/>
          </p:cNvSpPr>
          <p:nvPr/>
        </p:nvSpPr>
        <p:spPr bwMode="auto">
          <a:xfrm>
            <a:off x="6629400" y="35814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35237" name="Rectangle 37"/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E already</a:t>
            </a:r>
            <a:b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marked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3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3D830B23-9393-4039-951D-D1E1F137C54D}" type="slidenum">
              <a:rPr lang="en-US" altLang="ko-KR" sz="800" b="0">
                <a:solidFill>
                  <a:schemeClr val="tx1"/>
                </a:solidFill>
              </a:rPr>
              <a:pPr/>
              <a:t>33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35845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5846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5847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35848" name="AutoShape 7"/>
          <p:cNvCxnSpPr>
            <a:cxnSpLocks noChangeShapeType="1"/>
            <a:stCxn id="35845" idx="0"/>
            <a:endCxn id="35846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49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5850" name="AutoShape 9"/>
          <p:cNvCxnSpPr>
            <a:cxnSpLocks noChangeShapeType="1"/>
            <a:stCxn id="35846" idx="5"/>
            <a:endCxn id="35849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1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5852" name="AutoShape 11"/>
          <p:cNvCxnSpPr>
            <a:cxnSpLocks noChangeShapeType="1"/>
            <a:stCxn id="35846" idx="6"/>
            <a:endCxn id="35851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3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5854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5855" name="AutoShape 14"/>
          <p:cNvCxnSpPr>
            <a:cxnSpLocks noChangeShapeType="1"/>
            <a:stCxn id="35846" idx="4"/>
            <a:endCxn id="35847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56" name="AutoShape 15"/>
          <p:cNvCxnSpPr>
            <a:cxnSpLocks noChangeShapeType="1"/>
            <a:stCxn id="35854" idx="2"/>
            <a:endCxn id="35853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57" name="AutoShape 16"/>
          <p:cNvCxnSpPr>
            <a:cxnSpLocks noChangeShapeType="1"/>
            <a:stCxn id="35854" idx="3"/>
            <a:endCxn id="35845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58" name="AutoShape 17"/>
          <p:cNvCxnSpPr>
            <a:cxnSpLocks noChangeShapeType="1"/>
            <a:stCxn id="35845" idx="7"/>
            <a:endCxn id="35853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59" name="AutoShape 18"/>
          <p:cNvCxnSpPr>
            <a:cxnSpLocks noChangeShapeType="1"/>
            <a:stCxn id="35854" idx="7"/>
            <a:endCxn id="35851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35864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35865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5866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5867" name="AutoShape 29"/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5868" name="Text Box 30"/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5869" name="AutoShape 31"/>
          <p:cNvSpPr>
            <a:spLocks noChangeArrowheads="1"/>
          </p:cNvSpPr>
          <p:nvPr/>
        </p:nvSpPr>
        <p:spPr bwMode="auto">
          <a:xfrm>
            <a:off x="6281738" y="44958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36256" name="AutoShape 32"/>
          <p:cNvCxnSpPr>
            <a:cxnSpLocks noChangeShapeType="1"/>
            <a:stCxn id="35851" idx="1"/>
            <a:endCxn id="35846" idx="6"/>
          </p:cNvCxnSpPr>
          <p:nvPr/>
        </p:nvCxnSpPr>
        <p:spPr bwMode="auto">
          <a:xfrm flipH="1" flipV="1">
            <a:off x="2598738" y="1220788"/>
            <a:ext cx="2779712" cy="12319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71" name="Text Box 33"/>
          <p:cNvSpPr txBox="1">
            <a:spLocks noChangeArrowheads="1"/>
          </p:cNvSpPr>
          <p:nvPr/>
        </p:nvSpPr>
        <p:spPr bwMode="auto">
          <a:xfrm>
            <a:off x="5562600" y="22098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visit(G)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(G, E) (G,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5872" name="AutoShape 34"/>
          <p:cNvSpPr>
            <a:spLocks noChangeArrowheads="1"/>
          </p:cNvSpPr>
          <p:nvPr/>
        </p:nvSpPr>
        <p:spPr bwMode="auto">
          <a:xfrm>
            <a:off x="7348538" y="35814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36261" name="Rectangle 37"/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A already</a:t>
            </a:r>
            <a:b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marked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61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122EA661-8C8F-40FD-B2D8-363FB7BF4A86}" type="slidenum">
              <a:rPr lang="en-US" altLang="ko-KR" sz="800" b="0">
                <a:solidFill>
                  <a:schemeClr val="tx1"/>
                </a:solidFill>
              </a:rPr>
              <a:pPr/>
              <a:t>34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36869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6870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6871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36872" name="AutoShape 7"/>
          <p:cNvCxnSpPr>
            <a:cxnSpLocks noChangeShapeType="1"/>
            <a:stCxn id="36869" idx="0"/>
            <a:endCxn id="36870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73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6874" name="AutoShape 9"/>
          <p:cNvCxnSpPr>
            <a:cxnSpLocks noChangeShapeType="1"/>
            <a:stCxn id="36870" idx="5"/>
            <a:endCxn id="36873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75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6876" name="AutoShape 11"/>
          <p:cNvCxnSpPr>
            <a:cxnSpLocks noChangeShapeType="1"/>
            <a:stCxn id="36870" idx="6"/>
            <a:endCxn id="36875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77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6878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6879" name="AutoShape 14"/>
          <p:cNvCxnSpPr>
            <a:cxnSpLocks noChangeShapeType="1"/>
            <a:stCxn id="36870" idx="4"/>
            <a:endCxn id="36871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0" name="AutoShape 15"/>
          <p:cNvCxnSpPr>
            <a:cxnSpLocks noChangeShapeType="1"/>
            <a:stCxn id="36878" idx="2"/>
            <a:endCxn id="36877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1" name="AutoShape 16"/>
          <p:cNvCxnSpPr>
            <a:cxnSpLocks noChangeShapeType="1"/>
            <a:stCxn id="36878" idx="3"/>
            <a:endCxn id="36869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2" name="AutoShape 17"/>
          <p:cNvCxnSpPr>
            <a:cxnSpLocks noChangeShapeType="1"/>
            <a:stCxn id="36869" idx="7"/>
            <a:endCxn id="36877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3" name="AutoShape 18"/>
          <p:cNvCxnSpPr>
            <a:cxnSpLocks noChangeShapeType="1"/>
            <a:stCxn id="36878" idx="7"/>
            <a:endCxn id="36875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36888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36889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6890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6891" name="AutoShape 29"/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6892" name="Text Box 30"/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6893" name="AutoShape 31"/>
          <p:cNvSpPr>
            <a:spLocks noChangeArrowheads="1"/>
          </p:cNvSpPr>
          <p:nvPr/>
        </p:nvSpPr>
        <p:spPr bwMode="auto">
          <a:xfrm>
            <a:off x="6281738" y="44958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6894" name="Text Box 33"/>
          <p:cNvSpPr txBox="1">
            <a:spLocks noChangeArrowheads="1"/>
          </p:cNvSpPr>
          <p:nvPr/>
        </p:nvSpPr>
        <p:spPr bwMode="auto">
          <a:xfrm>
            <a:off x="5562600" y="22098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visit(G)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(G, E) (G,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6895" name="AutoShape 34"/>
          <p:cNvSpPr>
            <a:spLocks noChangeArrowheads="1"/>
          </p:cNvSpPr>
          <p:nvPr/>
        </p:nvSpPr>
        <p:spPr bwMode="auto">
          <a:xfrm>
            <a:off x="7805738" y="35814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6896" name="AutoShape 36"/>
          <p:cNvSpPr>
            <a:spLocks noChangeArrowheads="1"/>
          </p:cNvSpPr>
          <p:nvPr/>
        </p:nvSpPr>
        <p:spPr bwMode="auto">
          <a:xfrm>
            <a:off x="7010400" y="19050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Finished G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C75FAF14-FCFE-4468-9C8A-8C6657ECE779}" type="slidenum">
              <a:rPr lang="en-US" altLang="ko-KR" sz="800" b="0">
                <a:solidFill>
                  <a:schemeClr val="tx1"/>
                </a:solidFill>
              </a:rPr>
              <a:pPr/>
              <a:t>35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37893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7894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7895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37896" name="AutoShape 7"/>
          <p:cNvCxnSpPr>
            <a:cxnSpLocks noChangeShapeType="1"/>
            <a:stCxn id="37893" idx="0"/>
            <a:endCxn id="37894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7898" name="AutoShape 9"/>
          <p:cNvCxnSpPr>
            <a:cxnSpLocks noChangeShapeType="1"/>
            <a:stCxn id="37894" idx="5"/>
            <a:endCxn id="37897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7900" name="AutoShape 11"/>
          <p:cNvCxnSpPr>
            <a:cxnSpLocks noChangeShapeType="1"/>
            <a:stCxn id="37894" idx="6"/>
            <a:endCxn id="37899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7902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7903" name="AutoShape 14"/>
          <p:cNvCxnSpPr>
            <a:cxnSpLocks noChangeShapeType="1"/>
            <a:stCxn id="37894" idx="4"/>
            <a:endCxn id="37895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4" name="AutoShape 15"/>
          <p:cNvCxnSpPr>
            <a:cxnSpLocks noChangeShapeType="1"/>
            <a:stCxn id="37902" idx="2"/>
            <a:endCxn id="37901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5" name="AutoShape 16"/>
          <p:cNvCxnSpPr>
            <a:cxnSpLocks noChangeShapeType="1"/>
            <a:stCxn id="37902" idx="3"/>
            <a:endCxn id="37893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6" name="AutoShape 17"/>
          <p:cNvCxnSpPr>
            <a:cxnSpLocks noChangeShapeType="1"/>
            <a:stCxn id="37893" idx="7"/>
            <a:endCxn id="37901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7" name="AutoShape 18"/>
          <p:cNvCxnSpPr>
            <a:cxnSpLocks noChangeShapeType="1"/>
            <a:stCxn id="37902" idx="7"/>
            <a:endCxn id="37899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37912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37913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7914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7915" name="AutoShape 29"/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7916" name="Text Box 30"/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7917" name="AutoShape 31"/>
          <p:cNvSpPr>
            <a:spLocks noChangeArrowheads="1"/>
          </p:cNvSpPr>
          <p:nvPr/>
        </p:nvSpPr>
        <p:spPr bwMode="auto">
          <a:xfrm>
            <a:off x="6934200" y="44958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38307" name="AutoShape 35"/>
          <p:cNvCxnSpPr>
            <a:cxnSpLocks noChangeShapeType="1"/>
            <a:stCxn id="37902" idx="3"/>
            <a:endCxn id="37893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8309" name="Rectangle 37"/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F already</a:t>
            </a:r>
            <a:b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marked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09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5539449-D9A4-4E1D-8AE4-D5B83C6BF577}" type="slidenum">
              <a:rPr lang="en-US" altLang="ko-KR" sz="800" b="0">
                <a:solidFill>
                  <a:schemeClr val="tx1"/>
                </a:solidFill>
              </a:rPr>
              <a:pPr/>
              <a:t>36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38917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8918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8919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38920" name="AutoShape 7"/>
          <p:cNvCxnSpPr>
            <a:cxnSpLocks noChangeShapeType="1"/>
            <a:stCxn id="38917" idx="0"/>
            <a:endCxn id="38918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21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8922" name="AutoShape 9"/>
          <p:cNvCxnSpPr>
            <a:cxnSpLocks noChangeShapeType="1"/>
            <a:stCxn id="38918" idx="5"/>
            <a:endCxn id="38921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23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8924" name="AutoShape 11"/>
          <p:cNvCxnSpPr>
            <a:cxnSpLocks noChangeShapeType="1"/>
            <a:stCxn id="38918" idx="6"/>
            <a:endCxn id="38923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25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8926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8927" name="AutoShape 14"/>
          <p:cNvCxnSpPr>
            <a:cxnSpLocks noChangeShapeType="1"/>
            <a:stCxn id="38918" idx="4"/>
            <a:endCxn id="38919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8" name="AutoShape 15"/>
          <p:cNvCxnSpPr>
            <a:cxnSpLocks noChangeShapeType="1"/>
            <a:stCxn id="38926" idx="2"/>
            <a:endCxn id="38925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9" name="AutoShape 16"/>
          <p:cNvCxnSpPr>
            <a:cxnSpLocks noChangeShapeType="1"/>
            <a:stCxn id="38926" idx="3"/>
            <a:endCxn id="38917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30" name="AutoShape 17"/>
          <p:cNvCxnSpPr>
            <a:cxnSpLocks noChangeShapeType="1"/>
            <a:stCxn id="38917" idx="7"/>
            <a:endCxn id="38925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31" name="AutoShape 18"/>
          <p:cNvCxnSpPr>
            <a:cxnSpLocks noChangeShapeType="1"/>
            <a:stCxn id="38926" idx="7"/>
            <a:endCxn id="38923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38936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38937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8938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8939" name="AutoShape 29"/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8940" name="Text Box 30"/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8941" name="AutoShape 31"/>
          <p:cNvSpPr>
            <a:spLocks noChangeArrowheads="1"/>
          </p:cNvSpPr>
          <p:nvPr/>
        </p:nvSpPr>
        <p:spPr bwMode="auto">
          <a:xfrm>
            <a:off x="7543800" y="44958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39328" name="AutoShape 32"/>
          <p:cNvCxnSpPr>
            <a:cxnSpLocks noChangeShapeType="1"/>
            <a:stCxn id="38926" idx="2"/>
            <a:endCxn id="38925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39336" name="Group 40"/>
          <p:cNvGrpSpPr>
            <a:grpSpLocks/>
          </p:cNvGrpSpPr>
          <p:nvPr/>
        </p:nvGrpSpPr>
        <p:grpSpPr bwMode="auto">
          <a:xfrm>
            <a:off x="914400" y="3124200"/>
            <a:ext cx="2362200" cy="609600"/>
            <a:chOff x="576" y="1968"/>
            <a:chExt cx="1488" cy="384"/>
          </a:xfrm>
        </p:grpSpPr>
        <p:sp>
          <p:nvSpPr>
            <p:cNvPr id="38962" name="Rectangle 35"/>
            <p:cNvSpPr>
              <a:spLocks noChangeArrowheads="1"/>
            </p:cNvSpPr>
            <p:nvPr/>
          </p:nvSpPr>
          <p:spPr bwMode="auto">
            <a:xfrm>
              <a:off x="576" y="1968"/>
              <a:ext cx="1056" cy="384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ko-KR" sz="1800">
                  <a:solidFill>
                    <a:schemeClr val="tx1"/>
                  </a:solidFill>
                  <a:ea typeface="굴림" panose="020B0600000101010101" pitchFamily="50" charset="-127"/>
                </a:rPr>
                <a:t>D newly discovered</a:t>
              </a:r>
            </a:p>
          </p:txBody>
        </p:sp>
        <p:sp>
          <p:nvSpPr>
            <p:cNvPr id="38963" name="Oval 38"/>
            <p:cNvSpPr>
              <a:spLocks noChangeAspect="1" noChangeArrowheads="1"/>
            </p:cNvSpPr>
            <p:nvPr/>
          </p:nvSpPr>
          <p:spPr bwMode="auto">
            <a:xfrm>
              <a:off x="1872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D</a:t>
              </a: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CF7D9B7F-6898-4535-92B7-1D53E1B99A79}" type="slidenum">
              <a:rPr lang="en-US" altLang="ko-KR" sz="800" b="0">
                <a:solidFill>
                  <a:schemeClr val="tx1"/>
                </a:solidFill>
              </a:rPr>
              <a:pPr/>
              <a:t>37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39941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39942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9943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39944" name="AutoShape 7"/>
          <p:cNvCxnSpPr>
            <a:cxnSpLocks noChangeShapeType="1"/>
            <a:stCxn id="39941" idx="0"/>
            <a:endCxn id="39942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5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9946" name="AutoShape 9"/>
          <p:cNvCxnSpPr>
            <a:cxnSpLocks noChangeShapeType="1"/>
            <a:stCxn id="39942" idx="5"/>
            <a:endCxn id="39945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7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39948" name="AutoShape 11"/>
          <p:cNvCxnSpPr>
            <a:cxnSpLocks noChangeShapeType="1"/>
            <a:stCxn id="39942" idx="6"/>
            <a:endCxn id="39947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9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39950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39951" name="AutoShape 14"/>
          <p:cNvCxnSpPr>
            <a:cxnSpLocks noChangeShapeType="1"/>
            <a:stCxn id="39942" idx="4"/>
            <a:endCxn id="39943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52" name="AutoShape 15"/>
          <p:cNvCxnSpPr>
            <a:cxnSpLocks noChangeShapeType="1"/>
            <a:stCxn id="39950" idx="2"/>
            <a:endCxn id="39949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53" name="AutoShape 16"/>
          <p:cNvCxnSpPr>
            <a:cxnSpLocks noChangeShapeType="1"/>
            <a:stCxn id="39950" idx="3"/>
            <a:endCxn id="39941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54" name="AutoShape 17"/>
          <p:cNvCxnSpPr>
            <a:cxnSpLocks noChangeShapeType="1"/>
            <a:stCxn id="39941" idx="7"/>
            <a:endCxn id="39949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55" name="AutoShape 18"/>
          <p:cNvCxnSpPr>
            <a:cxnSpLocks noChangeShapeType="1"/>
            <a:stCxn id="39950" idx="7"/>
            <a:endCxn id="39947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39960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39961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9962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9963" name="AutoShape 29"/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9964" name="Text Box 30"/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9965" name="AutoShape 31"/>
          <p:cNvSpPr>
            <a:spLocks noChangeArrowheads="1"/>
          </p:cNvSpPr>
          <p:nvPr/>
        </p:nvSpPr>
        <p:spPr bwMode="auto">
          <a:xfrm>
            <a:off x="7543800" y="44958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40352" name="AutoShape 32"/>
          <p:cNvCxnSpPr>
            <a:cxnSpLocks noChangeShapeType="1"/>
            <a:stCxn id="39941" idx="7"/>
            <a:endCxn id="39949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67" name="Text Box 34"/>
          <p:cNvSpPr txBox="1">
            <a:spLocks noChangeArrowheads="1"/>
          </p:cNvSpPr>
          <p:nvPr/>
        </p:nvSpPr>
        <p:spPr bwMode="auto">
          <a:xfrm>
            <a:off x="5410200" y="2259013"/>
            <a:ext cx="3187700" cy="200818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(D, F) (D, E)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9968" name="AutoShape 35"/>
          <p:cNvSpPr>
            <a:spLocks noChangeArrowheads="1"/>
          </p:cNvSpPr>
          <p:nvPr/>
        </p:nvSpPr>
        <p:spPr bwMode="auto">
          <a:xfrm>
            <a:off x="6477000" y="3630613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40357" name="Rectangle 37"/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F already</a:t>
            </a:r>
            <a:b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marked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E5092BD-695F-40DF-850F-536F1AF598B1}" type="slidenum">
              <a:rPr lang="en-US" altLang="ko-KR" sz="800" b="0">
                <a:solidFill>
                  <a:schemeClr val="tx1"/>
                </a:solidFill>
              </a:rPr>
              <a:pPr/>
              <a:t>38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40965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0966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0967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0968" name="AutoShape 7"/>
          <p:cNvCxnSpPr>
            <a:cxnSpLocks noChangeShapeType="1"/>
            <a:stCxn id="40965" idx="0"/>
            <a:endCxn id="40966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69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0970" name="AutoShape 9"/>
          <p:cNvCxnSpPr>
            <a:cxnSpLocks noChangeShapeType="1"/>
            <a:stCxn id="40966" idx="5"/>
            <a:endCxn id="40969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71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0972" name="AutoShape 11"/>
          <p:cNvCxnSpPr>
            <a:cxnSpLocks noChangeShapeType="1"/>
            <a:stCxn id="40966" idx="6"/>
            <a:endCxn id="40971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73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0974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0975" name="AutoShape 14"/>
          <p:cNvCxnSpPr>
            <a:cxnSpLocks noChangeShapeType="1"/>
            <a:stCxn id="40966" idx="4"/>
            <a:endCxn id="40967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6" name="AutoShape 15"/>
          <p:cNvCxnSpPr>
            <a:cxnSpLocks noChangeShapeType="1"/>
            <a:stCxn id="40974" idx="2"/>
            <a:endCxn id="40973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7" name="AutoShape 16"/>
          <p:cNvCxnSpPr>
            <a:cxnSpLocks noChangeShapeType="1"/>
            <a:stCxn id="40974" idx="3"/>
            <a:endCxn id="40965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8" name="AutoShape 17"/>
          <p:cNvCxnSpPr>
            <a:cxnSpLocks noChangeShapeType="1"/>
            <a:stCxn id="40965" idx="7"/>
            <a:endCxn id="40973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9" name="AutoShape 18"/>
          <p:cNvCxnSpPr>
            <a:cxnSpLocks noChangeShapeType="1"/>
            <a:stCxn id="40974" idx="7"/>
            <a:endCxn id="40971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40985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0986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0987" name="AutoShape 29"/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0988" name="Text Box 30"/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0989" name="AutoShape 31"/>
          <p:cNvSpPr>
            <a:spLocks noChangeArrowheads="1"/>
          </p:cNvSpPr>
          <p:nvPr/>
        </p:nvSpPr>
        <p:spPr bwMode="auto">
          <a:xfrm>
            <a:off x="7543800" y="44958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41376" name="AutoShape 32"/>
          <p:cNvCxnSpPr>
            <a:cxnSpLocks noChangeShapeType="1"/>
            <a:stCxn id="40974" idx="2"/>
            <a:endCxn id="40973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91" name="Text Box 33"/>
          <p:cNvSpPr txBox="1">
            <a:spLocks noChangeArrowheads="1"/>
          </p:cNvSpPr>
          <p:nvPr/>
        </p:nvSpPr>
        <p:spPr bwMode="auto">
          <a:xfrm>
            <a:off x="5410200" y="2259013"/>
            <a:ext cx="3187700" cy="200818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(D, F) (D, E)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0992" name="AutoShape 34"/>
          <p:cNvSpPr>
            <a:spLocks noChangeArrowheads="1"/>
          </p:cNvSpPr>
          <p:nvPr/>
        </p:nvSpPr>
        <p:spPr bwMode="auto">
          <a:xfrm>
            <a:off x="7162800" y="3630613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41381" name="Rectangle 37"/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E already</a:t>
            </a:r>
            <a:b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marked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81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71D11D00-CFC2-4670-86EC-E7950837CE5D}" type="slidenum">
              <a:rPr lang="en-US" altLang="ko-KR" sz="800" b="0">
                <a:solidFill>
                  <a:schemeClr val="tx1"/>
                </a:solidFill>
              </a:rPr>
              <a:pPr/>
              <a:t>39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41989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1990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1991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1992" name="AutoShape 7"/>
          <p:cNvCxnSpPr>
            <a:cxnSpLocks noChangeShapeType="1"/>
            <a:stCxn id="41989" idx="0"/>
            <a:endCxn id="41990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993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1994" name="AutoShape 9"/>
          <p:cNvCxnSpPr>
            <a:cxnSpLocks noChangeShapeType="1"/>
            <a:stCxn id="41990" idx="5"/>
            <a:endCxn id="41993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995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1996" name="AutoShape 11"/>
          <p:cNvCxnSpPr>
            <a:cxnSpLocks noChangeShapeType="1"/>
            <a:stCxn id="41990" idx="6"/>
            <a:endCxn id="41995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997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1998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1999" name="AutoShape 14"/>
          <p:cNvCxnSpPr>
            <a:cxnSpLocks noChangeShapeType="1"/>
            <a:stCxn id="41990" idx="4"/>
            <a:endCxn id="41991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000" name="AutoShape 15"/>
          <p:cNvCxnSpPr>
            <a:cxnSpLocks noChangeShapeType="1"/>
            <a:stCxn id="41998" idx="2"/>
            <a:endCxn id="41997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001" name="AutoShape 16"/>
          <p:cNvCxnSpPr>
            <a:cxnSpLocks noChangeShapeType="1"/>
            <a:stCxn id="41998" idx="3"/>
            <a:endCxn id="41989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002" name="AutoShape 17"/>
          <p:cNvCxnSpPr>
            <a:cxnSpLocks noChangeShapeType="1"/>
            <a:stCxn id="41989" idx="7"/>
            <a:endCxn id="41997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003" name="AutoShape 18"/>
          <p:cNvCxnSpPr>
            <a:cxnSpLocks noChangeShapeType="1"/>
            <a:stCxn id="41998" idx="7"/>
            <a:endCxn id="41995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42008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42009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2010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2011" name="AutoShape 29"/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2012" name="Text Box 30"/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2013" name="AutoShape 31"/>
          <p:cNvSpPr>
            <a:spLocks noChangeArrowheads="1"/>
          </p:cNvSpPr>
          <p:nvPr/>
        </p:nvSpPr>
        <p:spPr bwMode="auto">
          <a:xfrm>
            <a:off x="7543800" y="44958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2014" name="Text Box 33"/>
          <p:cNvSpPr txBox="1">
            <a:spLocks noChangeArrowheads="1"/>
          </p:cNvSpPr>
          <p:nvPr/>
        </p:nvSpPr>
        <p:spPr bwMode="auto">
          <a:xfrm>
            <a:off x="5410200" y="2259013"/>
            <a:ext cx="3187700" cy="200818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visit(D)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(D, F) (D, E)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2015" name="AutoShape 34"/>
          <p:cNvSpPr>
            <a:spLocks noChangeArrowheads="1"/>
          </p:cNvSpPr>
          <p:nvPr/>
        </p:nvSpPr>
        <p:spPr bwMode="auto">
          <a:xfrm>
            <a:off x="7620000" y="3630613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2016" name="AutoShape 36"/>
          <p:cNvSpPr>
            <a:spLocks noChangeArrowheads="1"/>
          </p:cNvSpPr>
          <p:nvPr/>
        </p:nvSpPr>
        <p:spPr bwMode="auto">
          <a:xfrm>
            <a:off x="7010400" y="19050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Finished D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2278063"/>
            <a:ext cx="9826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A30FE453-271E-40E8-98E8-CA7165529EA0}" type="slidenum">
              <a:rPr lang="en-US" altLang="ko-KR" sz="800" b="0">
                <a:solidFill>
                  <a:schemeClr val="tx1"/>
                </a:solidFill>
              </a:rPr>
              <a:pPr/>
              <a:t>40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43013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3014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3015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3016" name="AutoShape 7"/>
          <p:cNvCxnSpPr>
            <a:cxnSpLocks noChangeShapeType="1"/>
            <a:stCxn id="43013" idx="0"/>
            <a:endCxn id="43014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7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3018" name="AutoShape 9"/>
          <p:cNvCxnSpPr>
            <a:cxnSpLocks noChangeShapeType="1"/>
            <a:stCxn id="43014" idx="5"/>
            <a:endCxn id="43017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9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3020" name="AutoShape 11"/>
          <p:cNvCxnSpPr>
            <a:cxnSpLocks noChangeShapeType="1"/>
            <a:stCxn id="43014" idx="6"/>
            <a:endCxn id="43019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1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022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3023" name="AutoShape 14"/>
          <p:cNvCxnSpPr>
            <a:cxnSpLocks noChangeShapeType="1"/>
            <a:stCxn id="43014" idx="4"/>
            <a:endCxn id="43015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4" name="AutoShape 15"/>
          <p:cNvCxnSpPr>
            <a:cxnSpLocks noChangeShapeType="1"/>
            <a:stCxn id="43022" idx="2"/>
            <a:endCxn id="43021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5" name="AutoShape 16"/>
          <p:cNvCxnSpPr>
            <a:cxnSpLocks noChangeShapeType="1"/>
            <a:stCxn id="43022" idx="3"/>
            <a:endCxn id="43013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6" name="AutoShape 17"/>
          <p:cNvCxnSpPr>
            <a:cxnSpLocks noChangeShapeType="1"/>
            <a:stCxn id="43013" idx="7"/>
            <a:endCxn id="43021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7" name="AutoShape 18"/>
          <p:cNvCxnSpPr>
            <a:cxnSpLocks noChangeShapeType="1"/>
            <a:stCxn id="43022" idx="7"/>
            <a:endCxn id="43019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43032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43033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3034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3035" name="AutoShape 29"/>
          <p:cNvSpPr>
            <a:spLocks noChangeArrowheads="1"/>
          </p:cNvSpPr>
          <p:nvPr/>
        </p:nvSpPr>
        <p:spPr bwMode="auto">
          <a:xfrm>
            <a:off x="6967538" y="5410200"/>
            <a:ext cx="347662" cy="404813"/>
          </a:xfrm>
          <a:prstGeom prst="upArrow">
            <a:avLst>
              <a:gd name="adj1" fmla="val 49769"/>
              <a:gd name="adj2" fmla="val 61190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3036" name="Text Box 30"/>
          <p:cNvSpPr txBox="1">
            <a:spLocks noChangeArrowheads="1"/>
          </p:cNvSpPr>
          <p:nvPr/>
        </p:nvSpPr>
        <p:spPr bwMode="auto">
          <a:xfrm>
            <a:off x="5499100" y="31242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visit(E)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(E, G) (E, F) (E,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3037" name="AutoShape 31"/>
          <p:cNvSpPr>
            <a:spLocks noChangeArrowheads="1"/>
          </p:cNvSpPr>
          <p:nvPr/>
        </p:nvSpPr>
        <p:spPr bwMode="auto">
          <a:xfrm>
            <a:off x="8001000" y="44958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3038" name="AutoShape 35"/>
          <p:cNvSpPr>
            <a:spLocks noChangeArrowheads="1"/>
          </p:cNvSpPr>
          <p:nvPr/>
        </p:nvSpPr>
        <p:spPr bwMode="auto">
          <a:xfrm>
            <a:off x="6629400" y="28956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Finished E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7AF84960-E770-434E-A74F-FA31C09E9406}" type="slidenum">
              <a:rPr lang="en-US" altLang="ko-KR" sz="800" b="0">
                <a:solidFill>
                  <a:schemeClr val="tx1"/>
                </a:solidFill>
              </a:rPr>
              <a:pPr/>
              <a:t>41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44037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4038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4039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4040" name="AutoShape 7"/>
          <p:cNvCxnSpPr>
            <a:cxnSpLocks noChangeShapeType="1"/>
            <a:stCxn id="44037" idx="0"/>
            <a:endCxn id="44038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41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4042" name="AutoShape 9"/>
          <p:cNvCxnSpPr>
            <a:cxnSpLocks noChangeShapeType="1"/>
            <a:stCxn id="44038" idx="5"/>
            <a:endCxn id="44041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43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4044" name="AutoShape 11"/>
          <p:cNvCxnSpPr>
            <a:cxnSpLocks noChangeShapeType="1"/>
            <a:stCxn id="44038" idx="6"/>
            <a:endCxn id="44043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45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4046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4047" name="AutoShape 14"/>
          <p:cNvCxnSpPr>
            <a:cxnSpLocks noChangeShapeType="1"/>
            <a:stCxn id="44038" idx="4"/>
            <a:endCxn id="44039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5"/>
          <p:cNvCxnSpPr>
            <a:cxnSpLocks noChangeShapeType="1"/>
            <a:stCxn id="44046" idx="2"/>
            <a:endCxn id="44045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6"/>
          <p:cNvCxnSpPr>
            <a:cxnSpLocks noChangeShapeType="1"/>
            <a:stCxn id="44046" idx="3"/>
            <a:endCxn id="44037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7"/>
          <p:cNvCxnSpPr>
            <a:cxnSpLocks noChangeShapeType="1"/>
            <a:stCxn id="44037" idx="7"/>
            <a:endCxn id="44045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8"/>
          <p:cNvCxnSpPr>
            <a:cxnSpLocks noChangeShapeType="1"/>
            <a:stCxn id="44046" idx="7"/>
            <a:endCxn id="44043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44056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44057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4058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4059" name="AutoShape 29"/>
          <p:cNvSpPr>
            <a:spLocks noChangeArrowheads="1"/>
          </p:cNvSpPr>
          <p:nvPr/>
        </p:nvSpPr>
        <p:spPr bwMode="auto">
          <a:xfrm>
            <a:off x="7620000" y="54102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44449" name="AutoShape 33"/>
          <p:cNvCxnSpPr>
            <a:cxnSpLocks noChangeShapeType="1"/>
            <a:stCxn id="44045" idx="3"/>
            <a:endCxn id="44037" idx="7"/>
          </p:cNvCxnSpPr>
          <p:nvPr/>
        </p:nvCxnSpPr>
        <p:spPr bwMode="auto">
          <a:xfrm flipH="1">
            <a:off x="2546350" y="3544888"/>
            <a:ext cx="469900" cy="682625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4451" name="Rectangle 35"/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D already</a:t>
            </a:r>
            <a:b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marked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51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3F142C53-6402-4A41-87E0-F79F2FE76CCA}" type="slidenum">
              <a:rPr lang="en-US" altLang="ko-KR" sz="800" b="0">
                <a:solidFill>
                  <a:schemeClr val="tx1"/>
                </a:solidFill>
              </a:rPr>
              <a:pPr/>
              <a:t>42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45061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5062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5063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5064" name="AutoShape 7"/>
          <p:cNvCxnSpPr>
            <a:cxnSpLocks noChangeShapeType="1"/>
            <a:stCxn id="45061" idx="0"/>
            <a:endCxn id="45062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5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5066" name="AutoShape 9"/>
          <p:cNvCxnSpPr>
            <a:cxnSpLocks noChangeShapeType="1"/>
            <a:stCxn id="45062" idx="5"/>
            <a:endCxn id="45065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7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5068" name="AutoShape 11"/>
          <p:cNvCxnSpPr>
            <a:cxnSpLocks noChangeShapeType="1"/>
            <a:stCxn id="45062" idx="6"/>
            <a:endCxn id="45067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9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5070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5071" name="AutoShape 14"/>
          <p:cNvCxnSpPr>
            <a:cxnSpLocks noChangeShapeType="1"/>
            <a:stCxn id="45062" idx="4"/>
            <a:endCxn id="45063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2" name="AutoShape 15"/>
          <p:cNvCxnSpPr>
            <a:cxnSpLocks noChangeShapeType="1"/>
            <a:stCxn id="45070" idx="2"/>
            <a:endCxn id="45069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6"/>
          <p:cNvCxnSpPr>
            <a:cxnSpLocks noChangeShapeType="1"/>
            <a:stCxn id="45070" idx="3"/>
            <a:endCxn id="45061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7"/>
          <p:cNvCxnSpPr>
            <a:cxnSpLocks noChangeShapeType="1"/>
            <a:stCxn id="45061" idx="7"/>
            <a:endCxn id="45069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8"/>
          <p:cNvCxnSpPr>
            <a:cxnSpLocks noChangeShapeType="1"/>
            <a:stCxn id="45070" idx="7"/>
            <a:endCxn id="45067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45080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45081" name="AutoShape 27"/>
          <p:cNvSpPr>
            <a:spLocks noChangeArrowheads="1"/>
          </p:cNvSpPr>
          <p:nvPr/>
        </p:nvSpPr>
        <p:spPr bwMode="auto">
          <a:xfrm>
            <a:off x="5894388" y="6237288"/>
            <a:ext cx="347662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5082" name="Text Box 28"/>
          <p:cNvSpPr txBox="1">
            <a:spLocks noChangeArrowheads="1"/>
          </p:cNvSpPr>
          <p:nvPr/>
        </p:nvSpPr>
        <p:spPr bwMode="auto">
          <a:xfrm>
            <a:off x="5562600" y="4038600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visit(F)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(F, A) (F, E) (F, D)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5083" name="AutoShape 29"/>
          <p:cNvSpPr>
            <a:spLocks noChangeArrowheads="1"/>
          </p:cNvSpPr>
          <p:nvPr/>
        </p:nvSpPr>
        <p:spPr bwMode="auto">
          <a:xfrm>
            <a:off x="8077200" y="5410200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5084" name="AutoShape 32"/>
          <p:cNvSpPr>
            <a:spLocks noChangeArrowheads="1"/>
          </p:cNvSpPr>
          <p:nvPr/>
        </p:nvSpPr>
        <p:spPr bwMode="auto">
          <a:xfrm>
            <a:off x="6400800" y="38100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Finished F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884DA77-7377-4BC6-814C-DA3569E8437A}" type="slidenum">
              <a:rPr lang="en-US" altLang="ko-KR" sz="800" b="0">
                <a:solidFill>
                  <a:schemeClr val="tx1"/>
                </a:solidFill>
              </a:rPr>
              <a:pPr/>
              <a:t>43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46085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6086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6087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6088" name="AutoShape 7"/>
          <p:cNvCxnSpPr>
            <a:cxnSpLocks noChangeShapeType="1"/>
            <a:stCxn id="46085" idx="0"/>
            <a:endCxn id="46086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89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6090" name="AutoShape 9"/>
          <p:cNvCxnSpPr>
            <a:cxnSpLocks noChangeShapeType="1"/>
            <a:stCxn id="46086" idx="5"/>
            <a:endCxn id="46089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1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6092" name="AutoShape 11"/>
          <p:cNvCxnSpPr>
            <a:cxnSpLocks noChangeShapeType="1"/>
            <a:stCxn id="46086" idx="6"/>
            <a:endCxn id="46091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093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6094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6095" name="AutoShape 14"/>
          <p:cNvCxnSpPr>
            <a:cxnSpLocks noChangeShapeType="1"/>
            <a:stCxn id="46086" idx="4"/>
            <a:endCxn id="46087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6" name="AutoShape 15"/>
          <p:cNvCxnSpPr>
            <a:cxnSpLocks noChangeShapeType="1"/>
            <a:stCxn id="46094" idx="2"/>
            <a:endCxn id="46093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7" name="AutoShape 16"/>
          <p:cNvCxnSpPr>
            <a:cxnSpLocks noChangeShapeType="1"/>
            <a:stCxn id="46094" idx="3"/>
            <a:endCxn id="46085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8" name="AutoShape 17"/>
          <p:cNvCxnSpPr>
            <a:cxnSpLocks noChangeShapeType="1"/>
            <a:stCxn id="46085" idx="7"/>
            <a:endCxn id="46093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099" name="AutoShape 18"/>
          <p:cNvCxnSpPr>
            <a:cxnSpLocks noChangeShapeType="1"/>
            <a:stCxn id="46094" idx="7"/>
            <a:endCxn id="46091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46104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46105" name="AutoShape 27"/>
          <p:cNvSpPr>
            <a:spLocks noChangeArrowheads="1"/>
          </p:cNvSpPr>
          <p:nvPr/>
        </p:nvSpPr>
        <p:spPr bwMode="auto">
          <a:xfrm>
            <a:off x="65532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46495" name="AutoShape 31"/>
          <p:cNvCxnSpPr>
            <a:cxnSpLocks noChangeShapeType="1"/>
            <a:stCxn id="46089" idx="1"/>
            <a:endCxn id="46086" idx="5"/>
          </p:cNvCxnSpPr>
          <p:nvPr/>
        </p:nvCxnSpPr>
        <p:spPr bwMode="auto">
          <a:xfrm flipH="1" flipV="1">
            <a:off x="2546350" y="1336675"/>
            <a:ext cx="1765300" cy="111601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46496" name="Group 32"/>
          <p:cNvGrpSpPr>
            <a:grpSpLocks/>
          </p:cNvGrpSpPr>
          <p:nvPr/>
        </p:nvGrpSpPr>
        <p:grpSpPr bwMode="auto">
          <a:xfrm>
            <a:off x="2201863" y="2260600"/>
            <a:ext cx="2362200" cy="609600"/>
            <a:chOff x="576" y="1968"/>
            <a:chExt cx="1488" cy="384"/>
          </a:xfrm>
        </p:grpSpPr>
        <p:sp>
          <p:nvSpPr>
            <p:cNvPr id="46126" name="Rectangle 33"/>
            <p:cNvSpPr>
              <a:spLocks noChangeArrowheads="1"/>
            </p:cNvSpPr>
            <p:nvPr/>
          </p:nvSpPr>
          <p:spPr bwMode="auto">
            <a:xfrm>
              <a:off x="576" y="1968"/>
              <a:ext cx="1056" cy="384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ko-KR" sz="1800">
                  <a:solidFill>
                    <a:schemeClr val="tx1"/>
                  </a:solidFill>
                  <a:ea typeface="굴림" panose="020B0600000101010101" pitchFamily="50" charset="-127"/>
                </a:rPr>
                <a:t>C newly discovered</a:t>
              </a:r>
            </a:p>
          </p:txBody>
        </p:sp>
        <p:sp>
          <p:nvSpPr>
            <p:cNvPr id="46127" name="Oval 34"/>
            <p:cNvSpPr>
              <a:spLocks noChangeAspect="1" noChangeArrowheads="1"/>
            </p:cNvSpPr>
            <p:nvPr/>
          </p:nvSpPr>
          <p:spPr bwMode="auto">
            <a:xfrm>
              <a:off x="1872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C</a:t>
              </a:r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1B7CEFDD-258F-4E25-8EB1-3522C0BECA6E}" type="slidenum">
              <a:rPr lang="en-US" altLang="ko-KR" sz="800" b="0">
                <a:solidFill>
                  <a:schemeClr val="tx1"/>
                </a:solidFill>
              </a:rPr>
              <a:pPr/>
              <a:t>44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47109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7110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111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7112" name="AutoShape 7"/>
          <p:cNvCxnSpPr>
            <a:cxnSpLocks noChangeShapeType="1"/>
            <a:stCxn id="47109" idx="0"/>
            <a:endCxn id="47110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3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7114" name="AutoShape 9"/>
          <p:cNvCxnSpPr>
            <a:cxnSpLocks noChangeShapeType="1"/>
            <a:stCxn id="47110" idx="5"/>
            <a:endCxn id="47113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5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7116" name="AutoShape 11"/>
          <p:cNvCxnSpPr>
            <a:cxnSpLocks noChangeShapeType="1"/>
            <a:stCxn id="47110" idx="6"/>
            <a:endCxn id="47115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7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7118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7119" name="AutoShape 14"/>
          <p:cNvCxnSpPr>
            <a:cxnSpLocks noChangeShapeType="1"/>
            <a:stCxn id="47110" idx="4"/>
            <a:endCxn id="47111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0" name="AutoShape 15"/>
          <p:cNvCxnSpPr>
            <a:cxnSpLocks noChangeShapeType="1"/>
            <a:stCxn id="47118" idx="2"/>
            <a:endCxn id="47117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1" name="AutoShape 16"/>
          <p:cNvCxnSpPr>
            <a:cxnSpLocks noChangeShapeType="1"/>
            <a:stCxn id="47118" idx="3"/>
            <a:endCxn id="47109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2" name="AutoShape 17"/>
          <p:cNvCxnSpPr>
            <a:cxnSpLocks noChangeShapeType="1"/>
            <a:stCxn id="47109" idx="7"/>
            <a:endCxn id="47117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3" name="AutoShape 18"/>
          <p:cNvCxnSpPr>
            <a:cxnSpLocks noChangeShapeType="1"/>
            <a:stCxn id="47118" idx="7"/>
            <a:endCxn id="47115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47128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47129" name="AutoShape 27"/>
          <p:cNvSpPr>
            <a:spLocks noChangeArrowheads="1"/>
          </p:cNvSpPr>
          <p:nvPr/>
        </p:nvSpPr>
        <p:spPr bwMode="auto">
          <a:xfrm>
            <a:off x="65532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47516" name="AutoShape 28"/>
          <p:cNvCxnSpPr>
            <a:cxnSpLocks noChangeShapeType="1"/>
            <a:stCxn id="47113" idx="1"/>
            <a:endCxn id="47110" idx="5"/>
          </p:cNvCxnSpPr>
          <p:nvPr/>
        </p:nvCxnSpPr>
        <p:spPr bwMode="auto">
          <a:xfrm flipH="1" flipV="1">
            <a:off x="2546350" y="1336675"/>
            <a:ext cx="1765300" cy="111601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1" name="Text Box 29"/>
          <p:cNvSpPr txBox="1">
            <a:spLocks noChangeArrowheads="1"/>
          </p:cNvSpPr>
          <p:nvPr/>
        </p:nvSpPr>
        <p:spPr bwMode="auto">
          <a:xfrm>
            <a:off x="5422900" y="4011613"/>
            <a:ext cx="3187700" cy="200818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(C,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7132" name="AutoShape 30"/>
          <p:cNvSpPr>
            <a:spLocks noChangeArrowheads="1"/>
          </p:cNvSpPr>
          <p:nvPr/>
        </p:nvSpPr>
        <p:spPr bwMode="auto">
          <a:xfrm>
            <a:off x="6858000" y="5337175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47524" name="Rectangle 36"/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A already</a:t>
            </a:r>
            <a:b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marked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24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EFFCAF3D-FB13-4C1E-BF18-B86C45F0B606}" type="slidenum">
              <a:rPr lang="en-US" altLang="ko-KR" sz="800" b="0">
                <a:solidFill>
                  <a:schemeClr val="tx1"/>
                </a:solidFill>
              </a:rPr>
              <a:pPr/>
              <a:t>45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48133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8134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8135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8136" name="AutoShape 7"/>
          <p:cNvCxnSpPr>
            <a:cxnSpLocks noChangeShapeType="1"/>
            <a:stCxn id="48133" idx="0"/>
            <a:endCxn id="48134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7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8138" name="AutoShape 9"/>
          <p:cNvCxnSpPr>
            <a:cxnSpLocks noChangeShapeType="1"/>
            <a:stCxn id="48134" idx="5"/>
            <a:endCxn id="48137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39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8140" name="AutoShape 11"/>
          <p:cNvCxnSpPr>
            <a:cxnSpLocks noChangeShapeType="1"/>
            <a:stCxn id="48134" idx="6"/>
            <a:endCxn id="48139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1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8142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8143" name="AutoShape 14"/>
          <p:cNvCxnSpPr>
            <a:cxnSpLocks noChangeShapeType="1"/>
            <a:stCxn id="48134" idx="4"/>
            <a:endCxn id="48135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4" name="AutoShape 15"/>
          <p:cNvCxnSpPr>
            <a:cxnSpLocks noChangeShapeType="1"/>
            <a:stCxn id="48142" idx="2"/>
            <a:endCxn id="48141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5" name="AutoShape 16"/>
          <p:cNvCxnSpPr>
            <a:cxnSpLocks noChangeShapeType="1"/>
            <a:stCxn id="48142" idx="3"/>
            <a:endCxn id="48133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6" name="AutoShape 17"/>
          <p:cNvCxnSpPr>
            <a:cxnSpLocks noChangeShapeType="1"/>
            <a:stCxn id="48133" idx="7"/>
            <a:endCxn id="48141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147" name="AutoShape 18"/>
          <p:cNvCxnSpPr>
            <a:cxnSpLocks noChangeShapeType="1"/>
            <a:stCxn id="48142" idx="7"/>
            <a:endCxn id="48139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48152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48153" name="AutoShape 27"/>
          <p:cNvSpPr>
            <a:spLocks noChangeArrowheads="1"/>
          </p:cNvSpPr>
          <p:nvPr/>
        </p:nvSpPr>
        <p:spPr bwMode="auto">
          <a:xfrm>
            <a:off x="65532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8154" name="Text Box 29"/>
          <p:cNvSpPr txBox="1">
            <a:spLocks noChangeArrowheads="1"/>
          </p:cNvSpPr>
          <p:nvPr/>
        </p:nvSpPr>
        <p:spPr bwMode="auto">
          <a:xfrm>
            <a:off x="5422900" y="4011613"/>
            <a:ext cx="3187700" cy="200818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visit(C)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(C,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8155" name="AutoShape 30"/>
          <p:cNvSpPr>
            <a:spLocks noChangeArrowheads="1"/>
          </p:cNvSpPr>
          <p:nvPr/>
        </p:nvSpPr>
        <p:spPr bwMode="auto">
          <a:xfrm>
            <a:off x="7315200" y="5337175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8156" name="AutoShape 32"/>
          <p:cNvSpPr>
            <a:spLocks noChangeArrowheads="1"/>
          </p:cNvSpPr>
          <p:nvPr/>
        </p:nvSpPr>
        <p:spPr bwMode="auto">
          <a:xfrm>
            <a:off x="6400800" y="38100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Finished C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B3EA8275-E1B5-4486-AE31-2F03CE5F4794}" type="slidenum">
              <a:rPr lang="en-US" altLang="ko-KR" sz="800" b="0">
                <a:solidFill>
                  <a:schemeClr val="tx1"/>
                </a:solidFill>
              </a:rPr>
              <a:pPr/>
              <a:t>46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49157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49158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9159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solidFill>
                  <a:schemeClr val="tx1"/>
                </a:solidFill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49160" name="AutoShape 7"/>
          <p:cNvCxnSpPr>
            <a:cxnSpLocks noChangeShapeType="1"/>
            <a:stCxn id="49157" idx="0"/>
            <a:endCxn id="49158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1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9162" name="AutoShape 9"/>
          <p:cNvCxnSpPr>
            <a:cxnSpLocks noChangeShapeType="1"/>
            <a:stCxn id="49158" idx="5"/>
            <a:endCxn id="49161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3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49164" name="AutoShape 11"/>
          <p:cNvCxnSpPr>
            <a:cxnSpLocks noChangeShapeType="1"/>
            <a:stCxn id="49158" idx="6"/>
            <a:endCxn id="49163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5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9166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49167" name="AutoShape 14"/>
          <p:cNvCxnSpPr>
            <a:cxnSpLocks noChangeShapeType="1"/>
            <a:stCxn id="49158" idx="4"/>
            <a:endCxn id="49159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5"/>
          <p:cNvCxnSpPr>
            <a:cxnSpLocks noChangeShapeType="1"/>
            <a:stCxn id="49166" idx="2"/>
            <a:endCxn id="49165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16"/>
          <p:cNvCxnSpPr>
            <a:cxnSpLocks noChangeShapeType="1"/>
            <a:stCxn id="49166" idx="3"/>
            <a:endCxn id="49157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17"/>
          <p:cNvCxnSpPr>
            <a:cxnSpLocks noChangeShapeType="1"/>
            <a:stCxn id="49157" idx="7"/>
            <a:endCxn id="49165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1" name="AutoShape 18"/>
          <p:cNvCxnSpPr>
            <a:cxnSpLocks noChangeShapeType="1"/>
            <a:stCxn id="49166" idx="7"/>
            <a:endCxn id="49163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49176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49177" name="AutoShape 27"/>
          <p:cNvSpPr>
            <a:spLocks noChangeArrowheads="1"/>
          </p:cNvSpPr>
          <p:nvPr/>
        </p:nvSpPr>
        <p:spPr bwMode="auto">
          <a:xfrm>
            <a:off x="72390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49568" name="AutoShape 32"/>
          <p:cNvCxnSpPr>
            <a:cxnSpLocks noChangeShapeType="1"/>
            <a:stCxn id="49159" idx="1"/>
            <a:endCxn id="49158" idx="4"/>
          </p:cNvCxnSpPr>
          <p:nvPr/>
        </p:nvCxnSpPr>
        <p:spPr bwMode="auto">
          <a:xfrm flipH="1" flipV="1">
            <a:off x="2438400" y="1381125"/>
            <a:ext cx="577850" cy="107156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49569" name="Group 33"/>
          <p:cNvGrpSpPr>
            <a:grpSpLocks/>
          </p:cNvGrpSpPr>
          <p:nvPr/>
        </p:nvGrpSpPr>
        <p:grpSpPr bwMode="auto">
          <a:xfrm>
            <a:off x="914400" y="2260600"/>
            <a:ext cx="2362200" cy="609600"/>
            <a:chOff x="576" y="1968"/>
            <a:chExt cx="1488" cy="384"/>
          </a:xfrm>
        </p:grpSpPr>
        <p:sp>
          <p:nvSpPr>
            <p:cNvPr id="49198" name="Rectangle 34"/>
            <p:cNvSpPr>
              <a:spLocks noChangeArrowheads="1"/>
            </p:cNvSpPr>
            <p:nvPr/>
          </p:nvSpPr>
          <p:spPr bwMode="auto">
            <a:xfrm>
              <a:off x="576" y="1968"/>
              <a:ext cx="1056" cy="384"/>
            </a:xfrm>
            <a:prstGeom prst="rect">
              <a:avLst/>
            </a:prstGeom>
            <a:solidFill>
              <a:schemeClr val="accent2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ko-KR" sz="1800">
                  <a:solidFill>
                    <a:schemeClr val="tx1"/>
                  </a:solidFill>
                  <a:ea typeface="굴림" panose="020B0600000101010101" pitchFamily="50" charset="-127"/>
                </a:rPr>
                <a:t>B newly discovered</a:t>
              </a:r>
            </a:p>
          </p:txBody>
        </p:sp>
        <p:sp>
          <p:nvSpPr>
            <p:cNvPr id="49199" name="Oval 35"/>
            <p:cNvSpPr>
              <a:spLocks noChangeAspect="1" noChangeArrowheads="1"/>
            </p:cNvSpPr>
            <p:nvPr/>
          </p:nvSpPr>
          <p:spPr bwMode="auto">
            <a:xfrm>
              <a:off x="1872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kumimoji="0" lang="en-US" altLang="ko-KR">
                  <a:solidFill>
                    <a:schemeClr val="tx1"/>
                  </a:solidFill>
                  <a:ea typeface="굴림" panose="020B0600000101010101" pitchFamily="50" charset="-127"/>
                </a:rPr>
                <a:t>B</a:t>
              </a:r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6F3EBBF1-A482-410B-8265-93C7B6C3BC59}" type="slidenum">
              <a:rPr lang="en-US" altLang="ko-KR" sz="800" b="0">
                <a:solidFill>
                  <a:schemeClr val="tx1"/>
                </a:solidFill>
              </a:rPr>
              <a:pPr/>
              <a:t>47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50181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50182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0183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50184" name="AutoShape 7"/>
          <p:cNvCxnSpPr>
            <a:cxnSpLocks noChangeShapeType="1"/>
            <a:stCxn id="50181" idx="0"/>
            <a:endCxn id="50182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85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50186" name="AutoShape 9"/>
          <p:cNvCxnSpPr>
            <a:cxnSpLocks noChangeShapeType="1"/>
            <a:stCxn id="50182" idx="5"/>
            <a:endCxn id="50185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87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50188" name="AutoShape 11"/>
          <p:cNvCxnSpPr>
            <a:cxnSpLocks noChangeShapeType="1"/>
            <a:stCxn id="50182" idx="6"/>
            <a:endCxn id="50187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89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50190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50191" name="AutoShape 14"/>
          <p:cNvCxnSpPr>
            <a:cxnSpLocks noChangeShapeType="1"/>
            <a:stCxn id="50182" idx="4"/>
            <a:endCxn id="50183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5"/>
          <p:cNvCxnSpPr>
            <a:cxnSpLocks noChangeShapeType="1"/>
            <a:stCxn id="50190" idx="2"/>
            <a:endCxn id="50189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16"/>
          <p:cNvCxnSpPr>
            <a:cxnSpLocks noChangeShapeType="1"/>
            <a:stCxn id="50190" idx="3"/>
            <a:endCxn id="50181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17"/>
          <p:cNvCxnSpPr>
            <a:cxnSpLocks noChangeShapeType="1"/>
            <a:stCxn id="50181" idx="7"/>
            <a:endCxn id="50189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5" name="AutoShape 18"/>
          <p:cNvCxnSpPr>
            <a:cxnSpLocks noChangeShapeType="1"/>
            <a:stCxn id="50190" idx="7"/>
            <a:endCxn id="50187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50200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50201" name="AutoShape 27"/>
          <p:cNvSpPr>
            <a:spLocks noChangeArrowheads="1"/>
          </p:cNvSpPr>
          <p:nvPr/>
        </p:nvSpPr>
        <p:spPr bwMode="auto">
          <a:xfrm>
            <a:off x="72390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50588" name="AutoShape 28"/>
          <p:cNvCxnSpPr>
            <a:cxnSpLocks noChangeShapeType="1"/>
            <a:stCxn id="50183" idx="1"/>
            <a:endCxn id="50182" idx="4"/>
          </p:cNvCxnSpPr>
          <p:nvPr/>
        </p:nvCxnSpPr>
        <p:spPr bwMode="auto">
          <a:xfrm flipH="1" flipV="1">
            <a:off x="2438400" y="1381125"/>
            <a:ext cx="577850" cy="1071563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3" name="Text Box 29"/>
          <p:cNvSpPr txBox="1">
            <a:spLocks noChangeArrowheads="1"/>
          </p:cNvSpPr>
          <p:nvPr/>
        </p:nvSpPr>
        <p:spPr bwMode="auto">
          <a:xfrm>
            <a:off x="5422900" y="4011613"/>
            <a:ext cx="3187700" cy="200818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visit(B)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(B,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50204" name="AutoShape 30"/>
          <p:cNvSpPr>
            <a:spLocks noChangeArrowheads="1"/>
          </p:cNvSpPr>
          <p:nvPr/>
        </p:nvSpPr>
        <p:spPr bwMode="auto">
          <a:xfrm>
            <a:off x="6858000" y="5337175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50592" name="Rectangle 32"/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A already</a:t>
            </a:r>
            <a:b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marked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2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FADE66B-2F6F-4377-8BDF-2893B18C80C9}" type="slidenum">
              <a:rPr lang="en-US" altLang="ko-KR" sz="800" b="0">
                <a:solidFill>
                  <a:schemeClr val="tx1"/>
                </a:solidFill>
              </a:rPr>
              <a:pPr/>
              <a:t>48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51205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51206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1207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51208" name="AutoShape 7"/>
          <p:cNvCxnSpPr>
            <a:cxnSpLocks noChangeShapeType="1"/>
            <a:stCxn id="51205" idx="0"/>
            <a:endCxn id="51206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09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51210" name="AutoShape 9"/>
          <p:cNvCxnSpPr>
            <a:cxnSpLocks noChangeShapeType="1"/>
            <a:stCxn id="51206" idx="5"/>
            <a:endCxn id="51209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1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51212" name="AutoShape 11"/>
          <p:cNvCxnSpPr>
            <a:cxnSpLocks noChangeShapeType="1"/>
            <a:stCxn id="51206" idx="6"/>
            <a:endCxn id="51211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3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51214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51215" name="AutoShape 14"/>
          <p:cNvCxnSpPr>
            <a:cxnSpLocks noChangeShapeType="1"/>
            <a:stCxn id="51206" idx="4"/>
            <a:endCxn id="51207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6" name="AutoShape 15"/>
          <p:cNvCxnSpPr>
            <a:cxnSpLocks noChangeShapeType="1"/>
            <a:stCxn id="51214" idx="2"/>
            <a:endCxn id="51213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7" name="AutoShape 16"/>
          <p:cNvCxnSpPr>
            <a:cxnSpLocks noChangeShapeType="1"/>
            <a:stCxn id="51214" idx="3"/>
            <a:endCxn id="51205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8" name="AutoShape 17"/>
          <p:cNvCxnSpPr>
            <a:cxnSpLocks noChangeShapeType="1"/>
            <a:stCxn id="51205" idx="7"/>
            <a:endCxn id="51213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9" name="AutoShape 18"/>
          <p:cNvCxnSpPr>
            <a:cxnSpLocks noChangeShapeType="1"/>
            <a:stCxn id="51214" idx="7"/>
            <a:endCxn id="51211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51224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51225" name="AutoShape 27"/>
          <p:cNvSpPr>
            <a:spLocks noChangeArrowheads="1"/>
          </p:cNvSpPr>
          <p:nvPr/>
        </p:nvSpPr>
        <p:spPr bwMode="auto">
          <a:xfrm>
            <a:off x="72390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1226" name="Text Box 29"/>
          <p:cNvSpPr txBox="1">
            <a:spLocks noChangeArrowheads="1"/>
          </p:cNvSpPr>
          <p:nvPr/>
        </p:nvSpPr>
        <p:spPr bwMode="auto">
          <a:xfrm>
            <a:off x="5422900" y="4011613"/>
            <a:ext cx="3187700" cy="200818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visit(B)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(B, A)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51227" name="AutoShape 30"/>
          <p:cNvSpPr>
            <a:spLocks noChangeArrowheads="1"/>
          </p:cNvSpPr>
          <p:nvPr/>
        </p:nvSpPr>
        <p:spPr bwMode="auto">
          <a:xfrm>
            <a:off x="7315200" y="5337175"/>
            <a:ext cx="347663" cy="404813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1228" name="AutoShape 32"/>
          <p:cNvSpPr>
            <a:spLocks noChangeArrowheads="1"/>
          </p:cNvSpPr>
          <p:nvPr/>
        </p:nvSpPr>
        <p:spPr bwMode="auto">
          <a:xfrm>
            <a:off x="6400800" y="38100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Finished B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C6A07849-246D-4690-9647-B03115A25645}" type="slidenum">
              <a:rPr lang="en-US" altLang="ko-KR" sz="800" b="0">
                <a:solidFill>
                  <a:schemeClr val="tx1"/>
                </a:solidFill>
              </a:rPr>
              <a:pPr/>
              <a:t>49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52229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52230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2231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52232" name="AutoShape 7"/>
          <p:cNvCxnSpPr>
            <a:cxnSpLocks noChangeShapeType="1"/>
            <a:stCxn id="52229" idx="0"/>
            <a:endCxn id="52230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33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52234" name="AutoShape 9"/>
          <p:cNvCxnSpPr>
            <a:cxnSpLocks noChangeShapeType="1"/>
            <a:stCxn id="52230" idx="5"/>
            <a:endCxn id="52233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35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52236" name="AutoShape 11"/>
          <p:cNvCxnSpPr>
            <a:cxnSpLocks noChangeShapeType="1"/>
            <a:stCxn id="52230" idx="6"/>
            <a:endCxn id="52235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37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52238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52239" name="AutoShape 14"/>
          <p:cNvCxnSpPr>
            <a:cxnSpLocks noChangeShapeType="1"/>
            <a:stCxn id="52230" idx="4"/>
            <a:endCxn id="52231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0" name="AutoShape 15"/>
          <p:cNvCxnSpPr>
            <a:cxnSpLocks noChangeShapeType="1"/>
            <a:stCxn id="52238" idx="2"/>
            <a:endCxn id="52237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1" name="AutoShape 16"/>
          <p:cNvCxnSpPr>
            <a:cxnSpLocks noChangeShapeType="1"/>
            <a:stCxn id="52238" idx="3"/>
            <a:endCxn id="52229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2" name="AutoShape 17"/>
          <p:cNvCxnSpPr>
            <a:cxnSpLocks noChangeShapeType="1"/>
            <a:stCxn id="52229" idx="7"/>
            <a:endCxn id="52237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43" name="AutoShape 18"/>
          <p:cNvCxnSpPr>
            <a:cxnSpLocks noChangeShapeType="1"/>
            <a:stCxn id="52238" idx="7"/>
            <a:endCxn id="52235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52248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52249" name="AutoShape 27"/>
          <p:cNvSpPr>
            <a:spLocks noChangeArrowheads="1"/>
          </p:cNvSpPr>
          <p:nvPr/>
        </p:nvSpPr>
        <p:spPr bwMode="auto">
          <a:xfrm>
            <a:off x="78486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cxnSp>
        <p:nvCxnSpPr>
          <p:cNvPr id="452639" name="AutoShape 31"/>
          <p:cNvCxnSpPr>
            <a:cxnSpLocks noChangeShapeType="1"/>
            <a:stCxn id="52235" idx="1"/>
            <a:endCxn id="52230" idx="6"/>
          </p:cNvCxnSpPr>
          <p:nvPr/>
        </p:nvCxnSpPr>
        <p:spPr bwMode="auto">
          <a:xfrm flipH="1" flipV="1">
            <a:off x="2598738" y="1220788"/>
            <a:ext cx="2779712" cy="1231900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2641" name="Rectangle 33"/>
          <p:cNvSpPr>
            <a:spLocks noChangeArrowheads="1"/>
          </p:cNvSpPr>
          <p:nvPr/>
        </p:nvSpPr>
        <p:spPr bwMode="auto">
          <a:xfrm>
            <a:off x="215900" y="2300288"/>
            <a:ext cx="1676400" cy="609600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G already</a:t>
            </a:r>
            <a:b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finished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4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27806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3706813"/>
            <a:ext cx="9842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2776538" y="1428750"/>
            <a:ext cx="9525" cy="2679700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1A8EE6AD-9430-4BA6-BD27-97683D436B73}" type="slidenum">
              <a:rPr lang="en-US" altLang="ko-KR" sz="800" b="0">
                <a:solidFill>
                  <a:schemeClr val="tx1"/>
                </a:solidFill>
              </a:rPr>
              <a:pPr/>
              <a:t>50</a:t>
            </a:fld>
            <a:endParaRPr lang="en-US" altLang="ko-KR" sz="1400" b="0">
              <a:solidFill>
                <a:schemeClr val="tx1"/>
              </a:solidFill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510213" y="4911725"/>
            <a:ext cx="3187700" cy="2008188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6499992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/>
            </a:r>
            <a:br>
              <a:rPr kumimoji="0" lang="en-US" altLang="ko-KR">
                <a:solidFill>
                  <a:schemeClr val="accent1"/>
                </a:solidFill>
                <a:ea typeface="굴림" panose="020B0600000101010101" pitchFamily="50" charset="-127"/>
              </a:rPr>
            </a:br>
            <a:r>
              <a:rPr kumimoji="0" lang="en-US" altLang="ko-KR" sz="1800">
                <a:solidFill>
                  <a:schemeClr val="accent1"/>
                </a:solidFill>
                <a:ea typeface="굴림" panose="020B0600000101010101" pitchFamily="50" charset="-127"/>
              </a:rPr>
              <a:t>visit(A)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800">
                <a:solidFill>
                  <a:schemeClr val="bg2"/>
                </a:solidFill>
                <a:ea typeface="굴림" panose="020B0600000101010101" pitchFamily="50" charset="-127"/>
              </a:rPr>
              <a:t>(A, F) (A, C) (A, B) (A, G)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kumimoji="0" lang="en-US" altLang="ko-KR" sz="18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Undirected Depth First Search</a:t>
            </a:r>
          </a:p>
        </p:txBody>
      </p:sp>
      <p:sp>
        <p:nvSpPr>
          <p:cNvPr id="53253" name="Oval 4"/>
          <p:cNvSpPr>
            <a:spLocks noChangeAspect="1" noChangeArrowheads="1"/>
          </p:cNvSpPr>
          <p:nvPr/>
        </p:nvSpPr>
        <p:spPr bwMode="auto">
          <a:xfrm>
            <a:off x="2286000" y="41910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F</a:t>
            </a:r>
          </a:p>
        </p:txBody>
      </p:sp>
      <p:sp>
        <p:nvSpPr>
          <p:cNvPr id="53254" name="Oval 5"/>
          <p:cNvSpPr>
            <a:spLocks noChangeAspect="1" noChangeArrowheads="1"/>
          </p:cNvSpPr>
          <p:nvPr/>
        </p:nvSpPr>
        <p:spPr bwMode="auto">
          <a:xfrm>
            <a:off x="2286000" y="1066800"/>
            <a:ext cx="304800" cy="30638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53255" name="Oval 6"/>
          <p:cNvSpPr>
            <a:spLocks noChangeAspect="1" noChangeArrowheads="1"/>
          </p:cNvSpPr>
          <p:nvPr/>
        </p:nvSpPr>
        <p:spPr bwMode="auto">
          <a:xfrm>
            <a:off x="29718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53256" name="AutoShape 7"/>
          <p:cNvCxnSpPr>
            <a:cxnSpLocks noChangeShapeType="1"/>
            <a:stCxn id="53253" idx="0"/>
            <a:endCxn id="53254" idx="4"/>
          </p:cNvCxnSpPr>
          <p:nvPr/>
        </p:nvCxnSpPr>
        <p:spPr bwMode="auto">
          <a:xfrm flipV="1">
            <a:off x="2438400" y="1381125"/>
            <a:ext cx="0" cy="2801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7" name="Oval 8"/>
          <p:cNvSpPr>
            <a:spLocks noChangeAspect="1" noChangeArrowheads="1"/>
          </p:cNvSpPr>
          <p:nvPr/>
        </p:nvSpPr>
        <p:spPr bwMode="auto">
          <a:xfrm>
            <a:off x="42672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53258" name="AutoShape 9"/>
          <p:cNvCxnSpPr>
            <a:cxnSpLocks noChangeShapeType="1"/>
            <a:stCxn id="53254" idx="5"/>
            <a:endCxn id="53257" idx="1"/>
          </p:cNvCxnSpPr>
          <p:nvPr/>
        </p:nvCxnSpPr>
        <p:spPr bwMode="auto">
          <a:xfrm>
            <a:off x="2546350" y="1336675"/>
            <a:ext cx="1765300" cy="1116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9" name="Oval 10"/>
          <p:cNvSpPr>
            <a:spLocks noChangeAspect="1" noChangeArrowheads="1"/>
          </p:cNvSpPr>
          <p:nvPr/>
        </p:nvSpPr>
        <p:spPr bwMode="auto">
          <a:xfrm>
            <a:off x="5334000" y="2416175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G</a:t>
            </a:r>
          </a:p>
        </p:txBody>
      </p:sp>
      <p:cxnSp>
        <p:nvCxnSpPr>
          <p:cNvPr id="53260" name="AutoShape 11"/>
          <p:cNvCxnSpPr>
            <a:cxnSpLocks noChangeShapeType="1"/>
            <a:stCxn id="53254" idx="6"/>
            <a:endCxn id="53259" idx="1"/>
          </p:cNvCxnSpPr>
          <p:nvPr/>
        </p:nvCxnSpPr>
        <p:spPr bwMode="auto">
          <a:xfrm>
            <a:off x="2598738" y="1220788"/>
            <a:ext cx="2779712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1" name="Oval 12"/>
          <p:cNvSpPr>
            <a:spLocks noChangeAspect="1" noChangeArrowheads="1"/>
          </p:cNvSpPr>
          <p:nvPr/>
        </p:nvSpPr>
        <p:spPr bwMode="auto">
          <a:xfrm>
            <a:off x="29718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53262" name="Oval 13"/>
          <p:cNvSpPr>
            <a:spLocks noChangeAspect="1" noChangeArrowheads="1"/>
          </p:cNvSpPr>
          <p:nvPr/>
        </p:nvSpPr>
        <p:spPr bwMode="auto">
          <a:xfrm>
            <a:off x="4267200" y="3276600"/>
            <a:ext cx="304800" cy="304800"/>
          </a:xfrm>
          <a:prstGeom prst="ellipse">
            <a:avLst/>
          </a:prstGeom>
          <a:solidFill>
            <a:srgbClr val="006600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>
                <a:ea typeface="굴림" panose="020B0600000101010101" pitchFamily="50" charset="-127"/>
              </a:rPr>
              <a:t>E</a:t>
            </a:r>
          </a:p>
        </p:txBody>
      </p:sp>
      <p:cxnSp>
        <p:nvCxnSpPr>
          <p:cNvPr id="53263" name="AutoShape 14"/>
          <p:cNvCxnSpPr>
            <a:cxnSpLocks noChangeShapeType="1"/>
            <a:stCxn id="53254" idx="4"/>
            <a:endCxn id="53255" idx="1"/>
          </p:cNvCxnSpPr>
          <p:nvPr/>
        </p:nvCxnSpPr>
        <p:spPr bwMode="auto">
          <a:xfrm>
            <a:off x="2438400" y="1381125"/>
            <a:ext cx="577850" cy="1071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4" name="AutoShape 15"/>
          <p:cNvCxnSpPr>
            <a:cxnSpLocks noChangeShapeType="1"/>
            <a:stCxn id="53262" idx="2"/>
            <a:endCxn id="53261" idx="6"/>
          </p:cNvCxnSpPr>
          <p:nvPr/>
        </p:nvCxnSpPr>
        <p:spPr bwMode="auto">
          <a:xfrm flipH="1">
            <a:off x="3284538" y="3429000"/>
            <a:ext cx="9747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5" name="AutoShape 16"/>
          <p:cNvCxnSpPr>
            <a:cxnSpLocks noChangeShapeType="1"/>
            <a:stCxn id="53262" idx="3"/>
            <a:endCxn id="53253" idx="6"/>
          </p:cNvCxnSpPr>
          <p:nvPr/>
        </p:nvCxnSpPr>
        <p:spPr bwMode="auto">
          <a:xfrm flipH="1">
            <a:off x="2598738" y="3544888"/>
            <a:ext cx="1712912" cy="798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6" name="AutoShape 17"/>
          <p:cNvCxnSpPr>
            <a:cxnSpLocks noChangeShapeType="1"/>
            <a:stCxn id="53253" idx="7"/>
            <a:endCxn id="53261" idx="3"/>
          </p:cNvCxnSpPr>
          <p:nvPr/>
        </p:nvCxnSpPr>
        <p:spPr bwMode="auto">
          <a:xfrm flipV="1">
            <a:off x="2546350" y="3544888"/>
            <a:ext cx="469900" cy="682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7" name="AutoShape 18"/>
          <p:cNvCxnSpPr>
            <a:cxnSpLocks noChangeShapeType="1"/>
            <a:stCxn id="53262" idx="7"/>
            <a:endCxn id="53259" idx="3"/>
          </p:cNvCxnSpPr>
          <p:nvPr/>
        </p:nvCxnSpPr>
        <p:spPr bwMode="auto">
          <a:xfrm flipV="1">
            <a:off x="4527550" y="2684463"/>
            <a:ext cx="85090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1447800" y="5105400"/>
            <a:ext cx="1905000" cy="381000"/>
          </a:xfrm>
          <a:prstGeom prst="rect">
            <a:avLst/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Undiscovered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1447800" y="5486400"/>
            <a:ext cx="1905000" cy="381000"/>
          </a:xfrm>
          <a:prstGeom prst="rect">
            <a:avLst/>
          </a:prstGeom>
          <a:solidFill>
            <a:srgbClr val="0033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Marked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1447800" y="6248400"/>
            <a:ext cx="1905000" cy="381000"/>
          </a:xfrm>
          <a:prstGeom prst="rect">
            <a:avLst/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Finished</a:t>
            </a: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1447800" y="5867400"/>
            <a:ext cx="1905000" cy="381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432" rIns="0" bIns="0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>
                <a:ea typeface="굴림" panose="020B0600000101010101" pitchFamily="50" charset="-127"/>
              </a:rPr>
              <a:t>Active</a:t>
            </a:r>
          </a:p>
        </p:txBody>
      </p:sp>
      <p:sp>
        <p:nvSpPr>
          <p:cNvPr id="53272" name="Text Box 26"/>
          <p:cNvSpPr txBox="1">
            <a:spLocks noChangeArrowheads="1"/>
          </p:cNvSpPr>
          <p:nvPr/>
        </p:nvSpPr>
        <p:spPr bwMode="auto">
          <a:xfrm>
            <a:off x="3802063" y="6461125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ko-KR" sz="2000">
                <a:solidFill>
                  <a:schemeClr val="tx1"/>
                </a:solidFill>
                <a:ea typeface="굴림" panose="020B0600000101010101" pitchFamily="50" charset="-127"/>
              </a:rPr>
              <a:t>Stack</a:t>
            </a:r>
          </a:p>
        </p:txBody>
      </p:sp>
      <p:sp>
        <p:nvSpPr>
          <p:cNvPr id="53273" name="AutoShape 27"/>
          <p:cNvSpPr>
            <a:spLocks noChangeArrowheads="1"/>
          </p:cNvSpPr>
          <p:nvPr/>
        </p:nvSpPr>
        <p:spPr bwMode="auto">
          <a:xfrm>
            <a:off x="8382000" y="6237288"/>
            <a:ext cx="347663" cy="404812"/>
          </a:xfrm>
          <a:prstGeom prst="upArrow">
            <a:avLst>
              <a:gd name="adj1" fmla="val 49769"/>
              <a:gd name="adj2" fmla="val 61189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3274" name="AutoShape 30"/>
          <p:cNvSpPr>
            <a:spLocks noChangeArrowheads="1"/>
          </p:cNvSpPr>
          <p:nvPr/>
        </p:nvSpPr>
        <p:spPr bwMode="auto">
          <a:xfrm>
            <a:off x="6400800" y="4648200"/>
            <a:ext cx="1447800" cy="685800"/>
          </a:xfrm>
          <a:prstGeom prst="downArrowCallout">
            <a:avLst>
              <a:gd name="adj1" fmla="val 24317"/>
              <a:gd name="adj2" fmla="val 28979"/>
              <a:gd name="adj3" fmla="val 20370"/>
              <a:gd name="adj4" fmla="val 55556"/>
            </a:avLst>
          </a:prstGeom>
          <a:solidFill>
            <a:schemeClr val="tx2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91440" anchor="ctr"/>
          <a:lstStyle>
            <a:lvl1pPr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ko-KR" sz="1800">
                <a:solidFill>
                  <a:schemeClr val="tx1"/>
                </a:solidFill>
                <a:ea typeface="굴림" panose="020B0600000101010101" pitchFamily="50" charset="-127"/>
              </a:rPr>
              <a:t>Finished A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5041900" y="1009650"/>
          <a:ext cx="3656013" cy="742950"/>
        </p:xfrm>
        <a:graphic>
          <a:graphicData uri="http://schemas.openxmlformats.org/drawingml/2006/table">
            <a:tbl>
              <a:tblPr/>
              <a:tblGrid>
                <a:gridCol w="522288"/>
                <a:gridCol w="522287"/>
                <a:gridCol w="522288"/>
                <a:gridCol w="522287"/>
                <a:gridCol w="522288"/>
                <a:gridCol w="522287"/>
                <a:gridCol w="52228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A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B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C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D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F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G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T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571875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214563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4071938" y="2571750"/>
            <a:ext cx="1428750" cy="1357313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325688"/>
            <a:ext cx="9826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643313"/>
            <a:ext cx="9826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286375" y="2957513"/>
            <a:ext cx="0" cy="1187450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11375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3468688"/>
            <a:ext cx="982662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500688" y="2540000"/>
            <a:ext cx="1500187" cy="1285875"/>
          </a:xfrm>
          <a:prstGeom prst="line">
            <a:avLst/>
          </a:prstGeom>
          <a:ln w="123825" cap="rnd">
            <a:solidFill>
              <a:srgbClr val="00B0F0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4175" y="431800"/>
            <a:ext cx="6215063" cy="6013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altLang="ko-KR">
              <a:solidFill>
                <a:srgbClr val="FFFFFF"/>
              </a:solidFill>
              <a:ea typeface="굴림" charset="-127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" t="7887" r="50961" b="50751"/>
          <a:stretch>
            <a:fillRect/>
          </a:stretch>
        </p:blipFill>
        <p:spPr bwMode="auto">
          <a:xfrm>
            <a:off x="2000250" y="785813"/>
            <a:ext cx="5502275" cy="530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28688"/>
            <a:ext cx="982663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 descr="D:\Thiran\Pictures\1300131811_admin_privile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2257425"/>
            <a:ext cx="982663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126-cos104">
  <a:themeElements>
    <a:clrScheme name="">
      <a:dk1>
        <a:srgbClr val="000000"/>
      </a:dk1>
      <a:lt1>
        <a:srgbClr val="FFFFFF"/>
      </a:lt1>
      <a:dk2>
        <a:srgbClr val="808080"/>
      </a:dk2>
      <a:lt2>
        <a:srgbClr val="010000"/>
      </a:lt2>
      <a:accent1>
        <a:srgbClr val="A50021"/>
      </a:accent1>
      <a:accent2>
        <a:srgbClr val="FFFFCC"/>
      </a:accent2>
      <a:accent3>
        <a:srgbClr val="FFFFFF"/>
      </a:accent3>
      <a:accent4>
        <a:srgbClr val="000000"/>
      </a:accent4>
      <a:accent5>
        <a:srgbClr val="CFAAAB"/>
      </a:accent5>
      <a:accent6>
        <a:srgbClr val="E7E7B9"/>
      </a:accent6>
      <a:hlink>
        <a:srgbClr val="FF6600"/>
      </a:hlink>
      <a:folHlink>
        <a:srgbClr val="660066"/>
      </a:folHlink>
    </a:clrScheme>
    <a:fontScheme name="cs126-cos104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s126-cos104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cos104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26-cos104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cos104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cos104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cos104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26-cos104 7">
        <a:dk1>
          <a:srgbClr val="000000"/>
        </a:dk1>
        <a:lt1>
          <a:srgbClr val="FFFFFF"/>
        </a:lt1>
        <a:dk2>
          <a:srgbClr val="969696"/>
        </a:dk2>
        <a:lt2>
          <a:srgbClr val="010000"/>
        </a:lt2>
        <a:accent1>
          <a:srgbClr val="A50021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C:\COS 423\cs126-cos104.pot</Template>
  <TotalTime>6546</TotalTime>
  <Words>807</Words>
  <Application>Microsoft Office PowerPoint</Application>
  <PresentationFormat>화면 슬라이드 쇼(4:3)</PresentationFormat>
  <Paragraphs>869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Arial</vt:lpstr>
      <vt:lpstr>Arial Narrow</vt:lpstr>
      <vt:lpstr>Monotype Sorts</vt:lpstr>
      <vt:lpstr>Wingdings</vt:lpstr>
      <vt:lpstr>굴림</vt:lpstr>
      <vt:lpstr>Courier New</vt:lpstr>
      <vt:lpstr>cs126-cos104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  <vt:lpstr>Undirected Depth First Search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student</cp:lastModifiedBy>
  <cp:revision>610</cp:revision>
  <dcterms:created xsi:type="dcterms:W3CDTF">1999-12-31T01:41:01Z</dcterms:created>
  <dcterms:modified xsi:type="dcterms:W3CDTF">2019-02-25T00:47:26Z</dcterms:modified>
</cp:coreProperties>
</file>