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1E814D-F4F5-4435-9C1D-37718219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32CBFC9-F006-46A6-990D-93047D3A9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D3E33A-0A0F-4039-8A3F-ECB352CD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C0C7D5-A379-44C7-88FB-70EBD3B3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A9974D-8419-4F15-93EC-53773AAF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A87C38-F0CB-4A61-84E6-552F438D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A43778F-2B8C-4087-9A5A-3BCDAF46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A2FDE-196D-45D3-B54E-9E202EDA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B9B79C-8D39-4391-82C8-FCA9E63D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C36DEE-FEAF-43CA-8570-77FA740F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5DFC1BC-1931-4C2A-BD9D-AB62EBBF5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51C8D18-7CF2-4B8F-8612-5B66B3B5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A23D03-2C32-4A93-BA0E-0F82E2CE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52EEBC-EE5E-40A7-A1C6-7B804E6A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79B785-3ED1-4798-9CB7-4B403C99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8C9850-5448-4AF8-968A-F5DE0E83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9E38FB3-7809-432E-9361-9B692578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3E62F8-71C8-4A82-926A-D898BF96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C384B7-8930-4AC9-A074-16B6E72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8679CA-E6AA-443B-A205-104CC469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8AE33B-F975-44F6-B179-2B78F63F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0174381-284F-4028-905B-EC323FB8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2A209C-3B10-4246-92AD-1ACEF242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AD7F8C-156E-46E6-AEA4-8D0C4D12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EA09F5-EC31-4CA1-A52A-BA208453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3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259CEE-9505-4113-8103-415F755C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808AFD-4418-4214-9A5D-696C5BD56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C84EE99-58A6-411B-90B4-D48ABBCB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70F719A-F690-4DE8-88EF-D9342BCD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B9064CD-3E96-44F7-87FC-C09EF7BA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F32F9BE-668F-400E-8106-B3F01595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2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14448E-98AF-45A4-BC5E-FD053C8B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7F8E7BC-67DF-4C9C-9305-3B56F358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54A4D66-B9B2-41F0-9977-7E906381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178DD35-917D-4612-BBB9-F079D5CB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78FD568-BAE7-4D2D-9089-8F9D788CA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F997E08-7AB1-45FD-80CC-3F1561C7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7D794DC-90A8-426E-AE84-03DF434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A520DE-640A-4709-BB0D-67B5099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7C7994-59D7-4D13-9449-221BF195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FB5F81C-899A-4A2E-BDD5-7B08DA07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F355A68-9ED5-4471-B185-0AAEABB0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AF18D1C-7A5F-4D8F-B901-EF21AEDD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4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0A0DE06-26C7-4276-92E0-937907A9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506E6A2-41BA-4985-9BFB-128CE3C7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966744C-F034-4437-90CA-A6CEF811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4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28F20E-B300-416E-A37A-4D09C7C8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262822-271A-41DA-9F54-41DF06A4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D84CDB9-4B70-4750-9342-03EB2B6C1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0DA97D-FF77-4414-840C-7C5ABACC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130F7CB-CA64-432A-8E08-05B853B3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31D0A4-8FAA-40C1-ABCF-54B10832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03362C-9B12-4208-982A-C399BB36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676792B-2EFD-4FBA-AD15-EA5E5070B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E0EF246-834E-4985-A31B-559702758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84DE6D-6168-4C15-8864-839773C0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9181D0A-4AF5-407E-9992-0210C570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B260374-2CD8-40A1-ADCA-2BC3E4FD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8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6C0E803-BBAC-49E0-9BC0-2FB98A4D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5F12D8B-E7EA-4E56-878E-BCB7B1F0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0BA123-6818-446A-BDE5-6D2077D7F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42AC-705C-4DEF-9A6E-51D664EF5DD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2150C7-CA24-4201-A2A1-F43A35EDB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D8D58C-EC39-474B-A3FB-171B2B54A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01E1-2888-4E32-B10D-23255E51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09294"/>
              </p:ext>
            </p:extLst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58143"/>
              </p:ext>
            </p:extLst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9443"/>
              </p:ext>
            </p:extLst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F39667EF-2A96-43BB-B8A5-8C7948945514}"/>
              </a:ext>
            </a:extLst>
          </p:cNvPr>
          <p:cNvCxnSpPr>
            <a:cxnSpLocks/>
          </p:cNvCxnSpPr>
          <p:nvPr/>
        </p:nvCxnSpPr>
        <p:spPr>
          <a:xfrm flipH="1">
            <a:off x="701545" y="3313596"/>
            <a:ext cx="1068120" cy="68601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3BD66D6-2338-4F9D-86B5-698DE8E70A2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70521" y="4583101"/>
            <a:ext cx="8873" cy="67691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04C82E09-2586-4E50-955C-991A5C107404}"/>
              </a:ext>
            </a:extLst>
          </p:cNvPr>
          <p:cNvCxnSpPr>
            <a:cxnSpLocks/>
          </p:cNvCxnSpPr>
          <p:nvPr/>
        </p:nvCxnSpPr>
        <p:spPr>
          <a:xfrm>
            <a:off x="1722962" y="4528725"/>
            <a:ext cx="8873" cy="67691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F03CFCB7-117D-4F9B-9BC1-23F64D3C286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798728" y="3398612"/>
            <a:ext cx="143812" cy="5353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A86F5D48-C893-4F57-ABB3-C632D8307EF6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943445" y="4654123"/>
            <a:ext cx="0" cy="58814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EA5CA397-27A9-409A-B82D-DF2252181ED7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005894" y="3398612"/>
            <a:ext cx="330440" cy="56305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747B08D2-1DFE-42D1-9071-743E67B89B80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219771" y="3398612"/>
            <a:ext cx="117539" cy="57879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D252EF13-E4DF-4E5B-BA21-F452CEAB7F0B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219771" y="3398612"/>
            <a:ext cx="1214722" cy="57879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6AAB6D4D-2A9D-4785-8268-6FD392BDC653}"/>
              </a:ext>
            </a:extLst>
          </p:cNvPr>
          <p:cNvCxnSpPr>
            <a:cxnSpLocks/>
          </p:cNvCxnSpPr>
          <p:nvPr/>
        </p:nvCxnSpPr>
        <p:spPr>
          <a:xfrm>
            <a:off x="4226064" y="4583100"/>
            <a:ext cx="0" cy="58814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B2C62B82-8A8D-4127-9A58-C42AB05EEAAD}"/>
              </a:ext>
            </a:extLst>
          </p:cNvPr>
          <p:cNvCxnSpPr>
            <a:cxnSpLocks/>
          </p:cNvCxnSpPr>
          <p:nvPr/>
        </p:nvCxnSpPr>
        <p:spPr>
          <a:xfrm>
            <a:off x="5475247" y="4651901"/>
            <a:ext cx="0" cy="58814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970E9BA0-6BF3-4272-926D-89696C72DEC7}"/>
              </a:ext>
            </a:extLst>
          </p:cNvPr>
          <p:cNvCxnSpPr>
            <a:cxnSpLocks/>
          </p:cNvCxnSpPr>
          <p:nvPr/>
        </p:nvCxnSpPr>
        <p:spPr>
          <a:xfrm>
            <a:off x="6730447" y="4671875"/>
            <a:ext cx="0" cy="58814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337200A6-C6D0-444A-BA53-FE11ADC8876D}"/>
              </a:ext>
            </a:extLst>
          </p:cNvPr>
          <p:cNvCxnSpPr>
            <a:cxnSpLocks/>
          </p:cNvCxnSpPr>
          <p:nvPr/>
        </p:nvCxnSpPr>
        <p:spPr>
          <a:xfrm>
            <a:off x="3434182" y="2283778"/>
            <a:ext cx="0" cy="6236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AEFDC4B4-606C-4BAF-B1CB-E25E16841B9F}"/>
              </a:ext>
            </a:extLst>
          </p:cNvPr>
          <p:cNvCxnSpPr>
            <a:cxnSpLocks/>
          </p:cNvCxnSpPr>
          <p:nvPr/>
        </p:nvCxnSpPr>
        <p:spPr>
          <a:xfrm>
            <a:off x="3953869" y="2221639"/>
            <a:ext cx="865230" cy="6236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53412474-54B5-42CF-9018-DEEAC0670164}"/>
              </a:ext>
            </a:extLst>
          </p:cNvPr>
          <p:cNvCxnSpPr>
            <a:cxnSpLocks/>
          </p:cNvCxnSpPr>
          <p:nvPr/>
        </p:nvCxnSpPr>
        <p:spPr>
          <a:xfrm>
            <a:off x="3677286" y="3389039"/>
            <a:ext cx="564568" cy="53933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7953E15-1D9D-4411-A7E0-3195CD7D4CA0}"/>
              </a:ext>
            </a:extLst>
          </p:cNvPr>
          <p:cNvSpPr/>
          <p:nvPr/>
        </p:nvSpPr>
        <p:spPr>
          <a:xfrm>
            <a:off x="3234926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DBE4FC4E-05E5-49C4-B6BD-956F2B386D80}"/>
              </a:ext>
            </a:extLst>
          </p:cNvPr>
          <p:cNvSpPr/>
          <p:nvPr/>
        </p:nvSpPr>
        <p:spPr>
          <a:xfrm>
            <a:off x="4628720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62AAC70-0BBB-4AEC-9E73-3FCC44C761E7}"/>
              </a:ext>
            </a:extLst>
          </p:cNvPr>
          <p:cNvSpPr/>
          <p:nvPr/>
        </p:nvSpPr>
        <p:spPr>
          <a:xfrm>
            <a:off x="124291" y="38906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512E799A-A435-415F-B884-7197E5862F9E}"/>
              </a:ext>
            </a:extLst>
          </p:cNvPr>
          <p:cNvSpPr/>
          <p:nvPr/>
        </p:nvSpPr>
        <p:spPr>
          <a:xfrm>
            <a:off x="1426738" y="389064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7BE5946-39E1-4973-8B61-54EEE16D4603}"/>
              </a:ext>
            </a:extLst>
          </p:cNvPr>
          <p:cNvSpPr/>
          <p:nvPr/>
        </p:nvSpPr>
        <p:spPr>
          <a:xfrm>
            <a:off x="2597215" y="3961664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8B90CD5-9CA9-4EDB-B19B-4F10C83F1540}"/>
              </a:ext>
            </a:extLst>
          </p:cNvPr>
          <p:cNvSpPr/>
          <p:nvPr/>
        </p:nvSpPr>
        <p:spPr>
          <a:xfrm>
            <a:off x="3833677" y="3961664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22ACFB3-730C-4DCA-AA36-6C2313534A8D}"/>
              </a:ext>
            </a:extLst>
          </p:cNvPr>
          <p:cNvSpPr/>
          <p:nvPr/>
        </p:nvSpPr>
        <p:spPr>
          <a:xfrm>
            <a:off x="5070139" y="3961664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7A18D043-AD3F-40AB-901B-2ADB82445313}"/>
              </a:ext>
            </a:extLst>
          </p:cNvPr>
          <p:cNvSpPr/>
          <p:nvPr/>
        </p:nvSpPr>
        <p:spPr>
          <a:xfrm>
            <a:off x="6306602" y="3961664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0BD42EB-EFD4-4918-B254-63E5920579BE}"/>
              </a:ext>
            </a:extLst>
          </p:cNvPr>
          <p:cNvSpPr/>
          <p:nvPr/>
        </p:nvSpPr>
        <p:spPr>
          <a:xfrm>
            <a:off x="133165" y="5151268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0FBF1867-EE83-4E46-BC87-E00CE23D85E4}"/>
              </a:ext>
            </a:extLst>
          </p:cNvPr>
          <p:cNvSpPr/>
          <p:nvPr/>
        </p:nvSpPr>
        <p:spPr>
          <a:xfrm>
            <a:off x="1382055" y="5151268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7983AF05-186D-4DA8-A451-80EFEB420095}"/>
              </a:ext>
            </a:extLst>
          </p:cNvPr>
          <p:cNvSpPr/>
          <p:nvPr/>
        </p:nvSpPr>
        <p:spPr>
          <a:xfrm>
            <a:off x="2630945" y="5240045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BAAB70C-6C36-45ED-B089-EBECF7F71684}"/>
              </a:ext>
            </a:extLst>
          </p:cNvPr>
          <p:cNvSpPr/>
          <p:nvPr/>
        </p:nvSpPr>
        <p:spPr>
          <a:xfrm>
            <a:off x="3879835" y="5197876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77B823-55DC-48F6-89B8-0F39A4DDE8B0}"/>
              </a:ext>
            </a:extLst>
          </p:cNvPr>
          <p:cNvSpPr/>
          <p:nvPr/>
        </p:nvSpPr>
        <p:spPr>
          <a:xfrm>
            <a:off x="5128725" y="5260020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93BCB4BE-FDE2-4577-A59D-9BFB2C9AB1F4}"/>
              </a:ext>
            </a:extLst>
          </p:cNvPr>
          <p:cNvSpPr/>
          <p:nvPr/>
        </p:nvSpPr>
        <p:spPr>
          <a:xfrm>
            <a:off x="6377616" y="5260019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37DB458-F9FE-4A1D-84DD-973E3E2EFDA3}"/>
              </a:ext>
            </a:extLst>
          </p:cNvPr>
          <p:cNvSpPr/>
          <p:nvPr/>
        </p:nvSpPr>
        <p:spPr>
          <a:xfrm>
            <a:off x="7280570" y="3890641"/>
            <a:ext cx="43531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for </a:t>
            </a:r>
            <a:r>
              <a:rPr lang="en-US" altLang="ko-KR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in range(3):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       if not visited[</a:t>
            </a:r>
            <a:r>
              <a:rPr lang="en-US" altLang="ko-KR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]: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           visited[</a:t>
            </a:r>
            <a:r>
              <a:rPr lang="en-US" altLang="ko-KR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] = True;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           result[depth] = data[</a:t>
            </a:r>
            <a:r>
              <a:rPr lang="en-US" altLang="ko-KR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];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altLang="ko-KR" dirty="0" err="1">
                <a:latin typeface="Verdana" panose="020B0604030504040204" pitchFamily="34" charset="0"/>
                <a:ea typeface="Verdana" panose="020B0604030504040204" pitchFamily="34" charset="0"/>
              </a:rPr>
              <a:t>GetSome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(depth + 1);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           visited[</a:t>
            </a:r>
            <a:r>
              <a:rPr lang="en-US" altLang="ko-KR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] = False;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6815BB3-829E-4B97-A0A3-F032718583C0}"/>
              </a:ext>
            </a:extLst>
          </p:cNvPr>
          <p:cNvSpPr/>
          <p:nvPr/>
        </p:nvSpPr>
        <p:spPr>
          <a:xfrm>
            <a:off x="7070075" y="1902039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62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DF8622-33ED-4A66-BFBC-8278C8B04127}"/>
              </a:ext>
            </a:extLst>
          </p:cNvPr>
          <p:cNvSpPr/>
          <p:nvPr/>
        </p:nvSpPr>
        <p:spPr>
          <a:xfrm>
            <a:off x="428441" y="1357884"/>
            <a:ext cx="7264061" cy="559612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6D95711-820C-47CE-B234-BA93665332F8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B59BBF3-A5AD-4A55-91BE-74B387DEE530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4A92B66-7A81-4347-B2BE-7267A6A3C376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1EC388-97F5-4C88-8243-4D67661EC46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445614" y="3551012"/>
            <a:ext cx="649326" cy="5848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BC88343-5E5D-4D80-8D3F-FB10E8C03355}"/>
              </a:ext>
            </a:extLst>
          </p:cNvPr>
          <p:cNvSpPr/>
          <p:nvPr/>
        </p:nvSpPr>
        <p:spPr>
          <a:xfrm>
            <a:off x="868359" y="402692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342A207-25F6-4535-A646-660FD6BCCFE3}"/>
              </a:ext>
            </a:extLst>
          </p:cNvPr>
          <p:cNvCxnSpPr>
            <a:cxnSpLocks/>
          </p:cNvCxnSpPr>
          <p:nvPr/>
        </p:nvCxnSpPr>
        <p:spPr>
          <a:xfrm flipH="1">
            <a:off x="2266149" y="36017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DA50DDD-C7EF-401D-B6E5-98D8313A9349}"/>
              </a:ext>
            </a:extLst>
          </p:cNvPr>
          <p:cNvSpPr/>
          <p:nvPr/>
        </p:nvSpPr>
        <p:spPr>
          <a:xfrm>
            <a:off x="1688893" y="40416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10945A86-B626-45A2-8264-FC190FC3FC85}"/>
              </a:ext>
            </a:extLst>
          </p:cNvPr>
          <p:cNvSpPr/>
          <p:nvPr/>
        </p:nvSpPr>
        <p:spPr>
          <a:xfrm>
            <a:off x="1000128" y="37492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B99522-A215-4BEE-9FCA-C57997A92B50}"/>
              </a:ext>
            </a:extLst>
          </p:cNvPr>
          <p:cNvSpPr/>
          <p:nvPr/>
        </p:nvSpPr>
        <p:spPr>
          <a:xfrm>
            <a:off x="9724702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371AFA-B4E0-44E3-A660-F7CFE0B29CC1}"/>
              </a:ext>
            </a:extLst>
          </p:cNvPr>
          <p:cNvSpPr/>
          <p:nvPr/>
        </p:nvSpPr>
        <p:spPr>
          <a:xfrm>
            <a:off x="5835500" y="861421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6815BB3-829E-4B97-A0A3-F032718583C0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1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50C9DE7-26CC-422E-8C9D-4EE6760828F2}"/>
              </a:ext>
            </a:extLst>
          </p:cNvPr>
          <p:cNvSpPr/>
          <p:nvPr/>
        </p:nvSpPr>
        <p:spPr>
          <a:xfrm>
            <a:off x="732591" y="1401873"/>
            <a:ext cx="7264061" cy="5596128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0423478-3432-44AF-B636-C6F09A779B86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11EE55A-5EAF-4725-82F8-1BB519B2D97B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8C6E537-D278-4E43-A43F-120F00E73FD3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EE294784-9E3D-474B-8915-A0235F810585}"/>
              </a:ext>
            </a:extLst>
          </p:cNvPr>
          <p:cNvCxnSpPr>
            <a:cxnSpLocks/>
          </p:cNvCxnSpPr>
          <p:nvPr/>
        </p:nvCxnSpPr>
        <p:spPr>
          <a:xfrm flipH="1">
            <a:off x="1598014" y="3703412"/>
            <a:ext cx="649326" cy="58488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8F20AB76-E1B2-4FEA-B3B4-603B2CA649B0}"/>
              </a:ext>
            </a:extLst>
          </p:cNvPr>
          <p:cNvSpPr/>
          <p:nvPr/>
        </p:nvSpPr>
        <p:spPr>
          <a:xfrm>
            <a:off x="1020759" y="41793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4D18B1A-294E-41D4-A451-EA581C523891}"/>
              </a:ext>
            </a:extLst>
          </p:cNvPr>
          <p:cNvCxnSpPr>
            <a:cxnSpLocks/>
          </p:cNvCxnSpPr>
          <p:nvPr/>
        </p:nvCxnSpPr>
        <p:spPr>
          <a:xfrm>
            <a:off x="2533591" y="3632651"/>
            <a:ext cx="519197" cy="66544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D5BD802-4E73-43E9-8F6A-76CBB95F0EAB}"/>
              </a:ext>
            </a:extLst>
          </p:cNvPr>
          <p:cNvSpPr/>
          <p:nvPr/>
        </p:nvSpPr>
        <p:spPr>
          <a:xfrm>
            <a:off x="2475532" y="418912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5" name="곱하기 기호 54">
            <a:extLst>
              <a:ext uri="{FF2B5EF4-FFF2-40B4-BE49-F238E27FC236}">
                <a16:creationId xmlns:a16="http://schemas.microsoft.com/office/drawing/2014/main" xmlns="" id="{AE762ACB-FA92-444F-98E0-CA2BB8F55DD7}"/>
              </a:ext>
            </a:extLst>
          </p:cNvPr>
          <p:cNvSpPr/>
          <p:nvPr/>
        </p:nvSpPr>
        <p:spPr>
          <a:xfrm>
            <a:off x="1152528" y="39016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7279742-9ED8-4103-8753-3E17B485F8A3}"/>
              </a:ext>
            </a:extLst>
          </p:cNvPr>
          <p:cNvSpPr/>
          <p:nvPr/>
        </p:nvSpPr>
        <p:spPr>
          <a:xfrm>
            <a:off x="6087627" y="17283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2</a:t>
            </a:r>
            <a:endParaRPr lang="ko-KR" altLang="en-US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C9EA2-CED6-4492-AA55-FE1D7408FE83}"/>
              </a:ext>
            </a:extLst>
          </p:cNvPr>
          <p:cNvCxnSpPr>
            <a:cxnSpLocks/>
          </p:cNvCxnSpPr>
          <p:nvPr/>
        </p:nvCxnSpPr>
        <p:spPr>
          <a:xfrm flipH="1">
            <a:off x="2092999" y="4760089"/>
            <a:ext cx="477063" cy="6339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A5A1CF4-2EF7-4FEE-A449-FB0EC467A805}"/>
              </a:ext>
            </a:extLst>
          </p:cNvPr>
          <p:cNvSpPr/>
          <p:nvPr/>
        </p:nvSpPr>
        <p:spPr>
          <a:xfrm>
            <a:off x="1573453" y="5372910"/>
            <a:ext cx="692459" cy="69245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xmlns="" id="{945A13DB-F491-434F-A500-E7CA7BB31D23}"/>
              </a:ext>
            </a:extLst>
          </p:cNvPr>
          <p:cNvSpPr/>
          <p:nvPr/>
        </p:nvSpPr>
        <p:spPr>
          <a:xfrm>
            <a:off x="1612952" y="4984973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DA1643D9-CECA-491A-9D23-16930A9DEE92}"/>
              </a:ext>
            </a:extLst>
          </p:cNvPr>
          <p:cNvCxnSpPr>
            <a:cxnSpLocks/>
          </p:cNvCxnSpPr>
          <p:nvPr/>
        </p:nvCxnSpPr>
        <p:spPr>
          <a:xfrm flipH="1">
            <a:off x="2645352" y="4893571"/>
            <a:ext cx="110494" cy="52720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BD80A7C-6E9A-4335-956B-315BAE2272D5}"/>
              </a:ext>
            </a:extLst>
          </p:cNvPr>
          <p:cNvSpPr/>
          <p:nvPr/>
        </p:nvSpPr>
        <p:spPr>
          <a:xfrm>
            <a:off x="2316554" y="5438062"/>
            <a:ext cx="692459" cy="69245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D79B292-711A-47FA-879D-0D775D1FE411}"/>
              </a:ext>
            </a:extLst>
          </p:cNvPr>
          <p:cNvSpPr/>
          <p:nvPr/>
        </p:nvSpPr>
        <p:spPr>
          <a:xfrm>
            <a:off x="6966224" y="9001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7A5842-F2F7-4C98-9332-C89B92A8796C}"/>
              </a:ext>
            </a:extLst>
          </p:cNvPr>
          <p:cNvSpPr/>
          <p:nvPr/>
        </p:nvSpPr>
        <p:spPr>
          <a:xfrm>
            <a:off x="9724702" y="865412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A0D0A825-309D-48FF-A34D-B702DFF0E724}"/>
              </a:ext>
            </a:extLst>
          </p:cNvPr>
          <p:cNvCxnSpPr>
            <a:cxnSpLocks/>
          </p:cNvCxnSpPr>
          <p:nvPr/>
        </p:nvCxnSpPr>
        <p:spPr>
          <a:xfrm flipH="1">
            <a:off x="2418549" y="3754116"/>
            <a:ext cx="13796" cy="54889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E926F46-500E-4069-BBAF-FD1077ECD948}"/>
              </a:ext>
            </a:extLst>
          </p:cNvPr>
          <p:cNvSpPr/>
          <p:nvPr/>
        </p:nvSpPr>
        <p:spPr>
          <a:xfrm>
            <a:off x="1841293" y="4194042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AB297B7-EA7D-4F02-B995-5B19A1028162}"/>
              </a:ext>
            </a:extLst>
          </p:cNvPr>
          <p:cNvCxnSpPr>
            <a:cxnSpLocks/>
          </p:cNvCxnSpPr>
          <p:nvPr/>
        </p:nvCxnSpPr>
        <p:spPr>
          <a:xfrm>
            <a:off x="2913192" y="4881586"/>
            <a:ext cx="289955" cy="556476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18143D09-BC93-476A-AA7C-52A61786C104}"/>
              </a:ext>
            </a:extLst>
          </p:cNvPr>
          <p:cNvSpPr/>
          <p:nvPr/>
        </p:nvSpPr>
        <p:spPr>
          <a:xfrm>
            <a:off x="3050109" y="5405625"/>
            <a:ext cx="692459" cy="69245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E33A1A4-C327-41D4-9428-B1B632DF65A9}"/>
              </a:ext>
            </a:extLst>
          </p:cNvPr>
          <p:cNvSpPr/>
          <p:nvPr/>
        </p:nvSpPr>
        <p:spPr>
          <a:xfrm>
            <a:off x="9778761" y="876312"/>
            <a:ext cx="311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571EB4FA-7F3A-4928-BC49-94DF17EAD290}"/>
              </a:ext>
            </a:extLst>
          </p:cNvPr>
          <p:cNvSpPr/>
          <p:nvPr/>
        </p:nvSpPr>
        <p:spPr>
          <a:xfrm>
            <a:off x="6408205" y="2087169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87B3457-599B-473D-9CAB-A5FFEE12E1A1}"/>
              </a:ext>
            </a:extLst>
          </p:cNvPr>
          <p:cNvSpPr/>
          <p:nvPr/>
        </p:nvSpPr>
        <p:spPr>
          <a:xfrm>
            <a:off x="6456132" y="2097720"/>
            <a:ext cx="7841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endParaRPr lang="ko-KR" altLang="en-US" b="1" dirty="0"/>
          </a:p>
        </p:txBody>
      </p:sp>
      <p:sp>
        <p:nvSpPr>
          <p:cNvPr id="62" name="직사각형 61"/>
          <p:cNvSpPr/>
          <p:nvPr/>
        </p:nvSpPr>
        <p:spPr>
          <a:xfrm>
            <a:off x="8045513" y="2807561"/>
            <a:ext cx="3760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if depth== 3:</a:t>
            </a:r>
          </a:p>
          <a:p>
            <a:r>
              <a:rPr lang="ko-KR" altLang="en-US" dirty="0"/>
              <a:t>        print(result)</a:t>
            </a:r>
          </a:p>
          <a:p>
            <a:r>
              <a:rPr lang="ko-KR" altLang="en-US" dirty="0"/>
              <a:t>        return;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for i in range(3):</a:t>
            </a:r>
          </a:p>
          <a:p>
            <a:r>
              <a:rPr lang="ko-KR" altLang="en-US" dirty="0"/>
              <a:t>        if not visited[i]:</a:t>
            </a:r>
          </a:p>
          <a:p>
            <a:r>
              <a:rPr lang="ko-KR" altLang="en-US" dirty="0"/>
              <a:t>            visited[i] = True;</a:t>
            </a:r>
          </a:p>
          <a:p>
            <a:r>
              <a:rPr lang="ko-KR" altLang="en-US" dirty="0"/>
              <a:t>            result[depth] = data[i];</a:t>
            </a:r>
          </a:p>
          <a:p>
            <a:r>
              <a:rPr lang="ko-KR" altLang="en-US" dirty="0"/>
              <a:t>            GetSome(depth + 1);</a:t>
            </a:r>
          </a:p>
          <a:p>
            <a:r>
              <a:rPr lang="ko-KR" altLang="en-US" dirty="0"/>
              <a:t>            visited[i] = False;</a:t>
            </a:r>
          </a:p>
        </p:txBody>
      </p:sp>
    </p:spTree>
    <p:extLst>
      <p:ext uri="{BB962C8B-B14F-4D97-AF65-F5344CB8AC3E}">
        <p14:creationId xmlns:p14="http://schemas.microsoft.com/office/powerpoint/2010/main" val="36016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04593"/>
              </p:ext>
            </p:extLst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DF8622-33ED-4A66-BFBC-8278C8B04127}"/>
              </a:ext>
            </a:extLst>
          </p:cNvPr>
          <p:cNvSpPr/>
          <p:nvPr/>
        </p:nvSpPr>
        <p:spPr>
          <a:xfrm>
            <a:off x="428441" y="1357884"/>
            <a:ext cx="7264061" cy="559612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6D95711-820C-47CE-B234-BA93665332F8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B59BBF3-A5AD-4A55-91BE-74B387DEE530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4A92B66-7A81-4347-B2BE-7267A6A3C376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1EC388-97F5-4C88-8243-4D67661EC46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445614" y="3551012"/>
            <a:ext cx="649326" cy="58488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BC88343-5E5D-4D80-8D3F-FB10E8C03355}"/>
              </a:ext>
            </a:extLst>
          </p:cNvPr>
          <p:cNvSpPr/>
          <p:nvPr/>
        </p:nvSpPr>
        <p:spPr>
          <a:xfrm>
            <a:off x="868359" y="40269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342A207-25F6-4535-A646-660FD6BCCFE3}"/>
              </a:ext>
            </a:extLst>
          </p:cNvPr>
          <p:cNvCxnSpPr>
            <a:cxnSpLocks/>
          </p:cNvCxnSpPr>
          <p:nvPr/>
        </p:nvCxnSpPr>
        <p:spPr>
          <a:xfrm flipH="1">
            <a:off x="2266149" y="3601716"/>
            <a:ext cx="13796" cy="54889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DA50DDD-C7EF-401D-B6E5-98D8313A9349}"/>
              </a:ext>
            </a:extLst>
          </p:cNvPr>
          <p:cNvSpPr/>
          <p:nvPr/>
        </p:nvSpPr>
        <p:spPr>
          <a:xfrm>
            <a:off x="1688893" y="4041642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10945A86-B626-45A2-8264-FC190FC3FC85}"/>
              </a:ext>
            </a:extLst>
          </p:cNvPr>
          <p:cNvSpPr/>
          <p:nvPr/>
        </p:nvSpPr>
        <p:spPr>
          <a:xfrm>
            <a:off x="1000128" y="37492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B99522-A215-4BEE-9FCA-C57997A92B50}"/>
              </a:ext>
            </a:extLst>
          </p:cNvPr>
          <p:cNvSpPr/>
          <p:nvPr/>
        </p:nvSpPr>
        <p:spPr>
          <a:xfrm>
            <a:off x="9724702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371AFA-B4E0-44E3-A660-F7CFE0B29CC1}"/>
              </a:ext>
            </a:extLst>
          </p:cNvPr>
          <p:cNvSpPr/>
          <p:nvPr/>
        </p:nvSpPr>
        <p:spPr>
          <a:xfrm>
            <a:off x="5835500" y="86142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6815BB3-829E-4B97-A0A3-F032718583C0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899DD5D-2133-4958-93B0-09C6E70E6AE8}"/>
              </a:ext>
            </a:extLst>
          </p:cNvPr>
          <p:cNvSpPr/>
          <p:nvPr/>
        </p:nvSpPr>
        <p:spPr>
          <a:xfrm>
            <a:off x="5991152" y="203697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</a:t>
            </a:r>
            <a:endParaRPr lang="ko-KR" altLang="en-US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AC3E4AFE-64F4-40C0-8852-339757DA7CED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2584583" y="3551012"/>
            <a:ext cx="312375" cy="528297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B3A0662-C3D6-4803-A203-C615FBBB1BE4}"/>
              </a:ext>
            </a:extLst>
          </p:cNvPr>
          <p:cNvSpPr/>
          <p:nvPr/>
        </p:nvSpPr>
        <p:spPr>
          <a:xfrm>
            <a:off x="2524968" y="4036038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BE958A7-85C0-4A2E-BB8E-AE76235306D9}"/>
              </a:ext>
            </a:extLst>
          </p:cNvPr>
          <p:cNvSpPr/>
          <p:nvPr/>
        </p:nvSpPr>
        <p:spPr>
          <a:xfrm>
            <a:off x="9778761" y="876312"/>
            <a:ext cx="311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5391DAF-28E1-4179-AF6A-23D64DC091FA}"/>
              </a:ext>
            </a:extLst>
          </p:cNvPr>
          <p:cNvSpPr/>
          <p:nvPr/>
        </p:nvSpPr>
        <p:spPr>
          <a:xfrm>
            <a:off x="5944834" y="2047550"/>
            <a:ext cx="7841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4B9B377-1DBA-4DA2-ABA8-BE3B06E76DB9}"/>
              </a:ext>
            </a:extLst>
          </p:cNvPr>
          <p:cNvSpPr/>
          <p:nvPr/>
        </p:nvSpPr>
        <p:spPr>
          <a:xfrm>
            <a:off x="1080136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BD972C0-6D9E-43A1-BB1F-48DE364A0BF4}"/>
              </a:ext>
            </a:extLst>
          </p:cNvPr>
          <p:cNvSpPr/>
          <p:nvPr/>
        </p:nvSpPr>
        <p:spPr>
          <a:xfrm>
            <a:off x="10770634" y="888525"/>
            <a:ext cx="311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045513" y="2807561"/>
            <a:ext cx="3760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if depth== 3:</a:t>
            </a:r>
          </a:p>
          <a:p>
            <a:r>
              <a:rPr lang="ko-KR" altLang="en-US" dirty="0"/>
              <a:t>        print(result)</a:t>
            </a:r>
          </a:p>
          <a:p>
            <a:r>
              <a:rPr lang="ko-KR" altLang="en-US" dirty="0"/>
              <a:t>        return;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for i in range(3):</a:t>
            </a:r>
          </a:p>
          <a:p>
            <a:r>
              <a:rPr lang="ko-KR" altLang="en-US" dirty="0"/>
              <a:t>        if not visited[i]:</a:t>
            </a:r>
          </a:p>
          <a:p>
            <a:r>
              <a:rPr lang="ko-KR" altLang="en-US" dirty="0"/>
              <a:t>            visited[i] = True;</a:t>
            </a:r>
          </a:p>
          <a:p>
            <a:r>
              <a:rPr lang="ko-KR" altLang="en-US" dirty="0"/>
              <a:t>            result[depth] = data[i];</a:t>
            </a:r>
          </a:p>
          <a:p>
            <a:r>
              <a:rPr lang="ko-KR" altLang="en-US" dirty="0"/>
              <a:t>            GetSome(depth + 1);</a:t>
            </a:r>
          </a:p>
          <a:p>
            <a:r>
              <a:rPr lang="ko-KR" altLang="en-US" dirty="0"/>
              <a:t>            visited[i] = False;</a:t>
            </a:r>
          </a:p>
        </p:txBody>
      </p:sp>
    </p:spTree>
    <p:extLst>
      <p:ext uri="{BB962C8B-B14F-4D97-AF65-F5344CB8AC3E}">
        <p14:creationId xmlns:p14="http://schemas.microsoft.com/office/powerpoint/2010/main" val="10639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92760"/>
              </p:ext>
            </p:extLst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482"/>
              </p:ext>
            </p:extLst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D890826-5E8E-4EFC-A595-C0D39ECDEABA}"/>
              </a:ext>
            </a:extLst>
          </p:cNvPr>
          <p:cNvSpPr/>
          <p:nvPr/>
        </p:nvSpPr>
        <p:spPr>
          <a:xfrm>
            <a:off x="5935227" y="1575988"/>
            <a:ext cx="14847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0</a:t>
            </a:r>
          </a:p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0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6E9D85-42AE-4C44-A300-E357CEECCCC3}"/>
              </a:ext>
            </a:extLst>
          </p:cNvPr>
          <p:cNvSpPr/>
          <p:nvPr/>
        </p:nvSpPr>
        <p:spPr>
          <a:xfrm>
            <a:off x="8648037" y="861421"/>
            <a:ext cx="311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5341E50-D4F3-4B4C-BBBC-E139D94C4A4A}"/>
              </a:ext>
            </a:extLst>
          </p:cNvPr>
          <p:cNvSpPr/>
          <p:nvPr/>
        </p:nvSpPr>
        <p:spPr>
          <a:xfrm>
            <a:off x="6040762" y="1928980"/>
            <a:ext cx="7841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</a:t>
            </a:r>
            <a:endParaRPr lang="ko-KR" altLang="en-US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37276D1-A97E-4275-A008-CD185B3420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355100" y="2221639"/>
            <a:ext cx="288171" cy="5564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8EB6AAA-8D2D-41E5-87F2-0BCF9D68C963}"/>
              </a:ext>
            </a:extLst>
          </p:cNvPr>
          <p:cNvSpPr/>
          <p:nvPr/>
        </p:nvSpPr>
        <p:spPr>
          <a:xfrm>
            <a:off x="3297041" y="2778115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0F59865-33C6-475B-BDC9-A09F4D7C98CF}"/>
              </a:ext>
            </a:extLst>
          </p:cNvPr>
          <p:cNvSpPr/>
          <p:nvPr/>
        </p:nvSpPr>
        <p:spPr>
          <a:xfrm>
            <a:off x="9724702" y="885128"/>
            <a:ext cx="311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A046AC1-A677-40C7-8B47-F50E91628F28}"/>
              </a:ext>
            </a:extLst>
          </p:cNvPr>
          <p:cNvSpPr/>
          <p:nvPr/>
        </p:nvSpPr>
        <p:spPr>
          <a:xfrm>
            <a:off x="4758835" y="872587"/>
            <a:ext cx="311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045513" y="2807561"/>
            <a:ext cx="3760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if depth== 3:</a:t>
            </a:r>
          </a:p>
          <a:p>
            <a:r>
              <a:rPr lang="ko-KR" altLang="en-US" dirty="0"/>
              <a:t>        print(result)</a:t>
            </a:r>
          </a:p>
          <a:p>
            <a:r>
              <a:rPr lang="ko-KR" altLang="en-US" dirty="0"/>
              <a:t>        return;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for i in range(3):</a:t>
            </a:r>
          </a:p>
          <a:p>
            <a:r>
              <a:rPr lang="ko-KR" altLang="en-US" dirty="0"/>
              <a:t>        if not visited[i]:</a:t>
            </a:r>
          </a:p>
          <a:p>
            <a:r>
              <a:rPr lang="ko-KR" altLang="en-US" dirty="0"/>
              <a:t>            visited[i] = True;</a:t>
            </a:r>
          </a:p>
          <a:p>
            <a:r>
              <a:rPr lang="ko-KR" altLang="en-US" dirty="0"/>
              <a:t>            result[depth] = data[i];</a:t>
            </a:r>
          </a:p>
          <a:p>
            <a:r>
              <a:rPr lang="ko-KR" altLang="en-US" dirty="0"/>
              <a:t>            GetSome(depth + 1);</a:t>
            </a:r>
          </a:p>
          <a:p>
            <a:r>
              <a:rPr lang="ko-KR" altLang="en-US" dirty="0"/>
              <a:t>            visited[i] = False;</a:t>
            </a:r>
          </a:p>
        </p:txBody>
      </p:sp>
    </p:spTree>
    <p:extLst>
      <p:ext uri="{BB962C8B-B14F-4D97-AF65-F5344CB8AC3E}">
        <p14:creationId xmlns:p14="http://schemas.microsoft.com/office/powerpoint/2010/main" val="4109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9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D890826-5E8E-4EFC-A595-C0D39ECDEABA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D906BB6-1CBA-49A4-8B60-2397C9FC7A5B}"/>
              </a:ext>
            </a:extLst>
          </p:cNvPr>
          <p:cNvSpPr/>
          <p:nvPr/>
        </p:nvSpPr>
        <p:spPr>
          <a:xfrm>
            <a:off x="5991152" y="203697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0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8045513" y="2807561"/>
            <a:ext cx="3760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if depth== 3:</a:t>
            </a:r>
          </a:p>
          <a:p>
            <a:r>
              <a:rPr lang="ko-KR" altLang="en-US" dirty="0"/>
              <a:t>        print(result)</a:t>
            </a:r>
          </a:p>
          <a:p>
            <a:r>
              <a:rPr lang="ko-KR" altLang="en-US" dirty="0"/>
              <a:t>        return;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for i in range(3):</a:t>
            </a:r>
          </a:p>
          <a:p>
            <a:r>
              <a:rPr lang="ko-KR" altLang="en-US" dirty="0"/>
              <a:t>        if not visited[i]:</a:t>
            </a:r>
          </a:p>
          <a:p>
            <a:r>
              <a:rPr lang="ko-KR" altLang="en-US" dirty="0"/>
              <a:t>            visited[i] = True;</a:t>
            </a:r>
          </a:p>
          <a:p>
            <a:r>
              <a:rPr lang="ko-KR" altLang="en-US" dirty="0"/>
              <a:t>            result[depth] = data[i];</a:t>
            </a:r>
          </a:p>
          <a:p>
            <a:r>
              <a:rPr lang="ko-KR" altLang="en-US" dirty="0"/>
              <a:t>            GetSome(depth + 1);</a:t>
            </a:r>
          </a:p>
          <a:p>
            <a:r>
              <a:rPr lang="ko-KR" altLang="en-US" dirty="0"/>
              <a:t>            visited[i] = False;</a:t>
            </a:r>
          </a:p>
        </p:txBody>
      </p:sp>
    </p:spTree>
    <p:extLst>
      <p:ext uri="{BB962C8B-B14F-4D97-AF65-F5344CB8AC3E}">
        <p14:creationId xmlns:p14="http://schemas.microsoft.com/office/powerpoint/2010/main" val="63485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 animBg="1"/>
      <p:bldP spid="4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DF8622-33ED-4A66-BFBC-8278C8B04127}"/>
              </a:ext>
            </a:extLst>
          </p:cNvPr>
          <p:cNvSpPr/>
          <p:nvPr/>
        </p:nvSpPr>
        <p:spPr>
          <a:xfrm>
            <a:off x="428441" y="1357884"/>
            <a:ext cx="7264061" cy="559612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6D95711-820C-47CE-B234-BA93665332F8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B59BBF3-A5AD-4A55-91BE-74B387DEE530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4A92B66-7A81-4347-B2BE-7267A6A3C376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1EC388-97F5-4C88-8243-4D67661EC46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445614" y="3551012"/>
            <a:ext cx="649326" cy="58488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BC88343-5E5D-4D80-8D3F-FB10E8C03355}"/>
              </a:ext>
            </a:extLst>
          </p:cNvPr>
          <p:cNvSpPr/>
          <p:nvPr/>
        </p:nvSpPr>
        <p:spPr>
          <a:xfrm>
            <a:off x="868359" y="40269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342A207-25F6-4535-A646-660FD6BCCFE3}"/>
              </a:ext>
            </a:extLst>
          </p:cNvPr>
          <p:cNvCxnSpPr>
            <a:cxnSpLocks/>
          </p:cNvCxnSpPr>
          <p:nvPr/>
        </p:nvCxnSpPr>
        <p:spPr>
          <a:xfrm flipH="1">
            <a:off x="2266149" y="36017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DA50DDD-C7EF-401D-B6E5-98D8313A9349}"/>
              </a:ext>
            </a:extLst>
          </p:cNvPr>
          <p:cNvSpPr/>
          <p:nvPr/>
        </p:nvSpPr>
        <p:spPr>
          <a:xfrm>
            <a:off x="1688893" y="40416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10945A86-B626-45A2-8264-FC190FC3FC85}"/>
              </a:ext>
            </a:extLst>
          </p:cNvPr>
          <p:cNvSpPr/>
          <p:nvPr/>
        </p:nvSpPr>
        <p:spPr>
          <a:xfrm>
            <a:off x="1000128" y="37492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B99522-A215-4BEE-9FCA-C57997A92B50}"/>
              </a:ext>
            </a:extLst>
          </p:cNvPr>
          <p:cNvSpPr/>
          <p:nvPr/>
        </p:nvSpPr>
        <p:spPr>
          <a:xfrm>
            <a:off x="9724702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371AFA-B4E0-44E3-A660-F7CFE0B29CC1}"/>
              </a:ext>
            </a:extLst>
          </p:cNvPr>
          <p:cNvSpPr/>
          <p:nvPr/>
        </p:nvSpPr>
        <p:spPr>
          <a:xfrm>
            <a:off x="5835500" y="86142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6815BB3-829E-4B97-A0A3-F032718583C0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899DD5D-2133-4958-93B0-09C6E70E6AE8}"/>
              </a:ext>
            </a:extLst>
          </p:cNvPr>
          <p:cNvSpPr/>
          <p:nvPr/>
        </p:nvSpPr>
        <p:spPr>
          <a:xfrm>
            <a:off x="5991152" y="203697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8045513" y="2807561"/>
            <a:ext cx="3760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if depth== 3:</a:t>
            </a:r>
          </a:p>
          <a:p>
            <a:r>
              <a:rPr lang="ko-KR" altLang="en-US" dirty="0"/>
              <a:t>        print(result)</a:t>
            </a:r>
          </a:p>
          <a:p>
            <a:r>
              <a:rPr lang="ko-KR" altLang="en-US" dirty="0"/>
              <a:t>        return;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for i in range(3):</a:t>
            </a:r>
          </a:p>
          <a:p>
            <a:r>
              <a:rPr lang="ko-KR" altLang="en-US" dirty="0"/>
              <a:t>        if not visited[i]:</a:t>
            </a:r>
          </a:p>
          <a:p>
            <a:r>
              <a:rPr lang="ko-KR" altLang="en-US" dirty="0"/>
              <a:t>            visited[i] = True;</a:t>
            </a:r>
          </a:p>
          <a:p>
            <a:r>
              <a:rPr lang="ko-KR" altLang="en-US" dirty="0"/>
              <a:t>            result[depth] = data[i];</a:t>
            </a:r>
          </a:p>
          <a:p>
            <a:r>
              <a:rPr lang="ko-KR" altLang="en-US" dirty="0"/>
              <a:t>            GetSome(depth + 1);</a:t>
            </a:r>
          </a:p>
          <a:p>
            <a:r>
              <a:rPr lang="ko-KR" altLang="en-US" dirty="0"/>
              <a:t>            visited[i] = False;</a:t>
            </a:r>
          </a:p>
        </p:txBody>
      </p:sp>
    </p:spTree>
    <p:extLst>
      <p:ext uri="{BB962C8B-B14F-4D97-AF65-F5344CB8AC3E}">
        <p14:creationId xmlns:p14="http://schemas.microsoft.com/office/powerpoint/2010/main" val="29690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10" grpId="0" animBg="1"/>
      <p:bldP spid="27" grpId="0"/>
      <p:bldP spid="2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DF8622-33ED-4A66-BFBC-8278C8B04127}"/>
              </a:ext>
            </a:extLst>
          </p:cNvPr>
          <p:cNvSpPr/>
          <p:nvPr/>
        </p:nvSpPr>
        <p:spPr>
          <a:xfrm>
            <a:off x="428441" y="1357884"/>
            <a:ext cx="7264061" cy="559612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6D95711-820C-47CE-B234-BA93665332F8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B59BBF3-A5AD-4A55-91BE-74B387DEE530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4A92B66-7A81-4347-B2BE-7267A6A3C376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1EC388-97F5-4C88-8243-4D67661EC46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445614" y="3551012"/>
            <a:ext cx="649326" cy="5848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BC88343-5E5D-4D80-8D3F-FB10E8C03355}"/>
              </a:ext>
            </a:extLst>
          </p:cNvPr>
          <p:cNvSpPr/>
          <p:nvPr/>
        </p:nvSpPr>
        <p:spPr>
          <a:xfrm>
            <a:off x="868359" y="402692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342A207-25F6-4535-A646-660FD6BCCFE3}"/>
              </a:ext>
            </a:extLst>
          </p:cNvPr>
          <p:cNvCxnSpPr>
            <a:cxnSpLocks/>
          </p:cNvCxnSpPr>
          <p:nvPr/>
        </p:nvCxnSpPr>
        <p:spPr>
          <a:xfrm flipH="1">
            <a:off x="2266149" y="36017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DA50DDD-C7EF-401D-B6E5-98D8313A9349}"/>
              </a:ext>
            </a:extLst>
          </p:cNvPr>
          <p:cNvSpPr/>
          <p:nvPr/>
        </p:nvSpPr>
        <p:spPr>
          <a:xfrm>
            <a:off x="1688893" y="40416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10945A86-B626-45A2-8264-FC190FC3FC85}"/>
              </a:ext>
            </a:extLst>
          </p:cNvPr>
          <p:cNvSpPr/>
          <p:nvPr/>
        </p:nvSpPr>
        <p:spPr>
          <a:xfrm>
            <a:off x="1000128" y="37492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B99522-A215-4BEE-9FCA-C57997A92B50}"/>
              </a:ext>
            </a:extLst>
          </p:cNvPr>
          <p:cNvSpPr/>
          <p:nvPr/>
        </p:nvSpPr>
        <p:spPr>
          <a:xfrm>
            <a:off x="9724702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371AFA-B4E0-44E3-A660-F7CFE0B29CC1}"/>
              </a:ext>
            </a:extLst>
          </p:cNvPr>
          <p:cNvSpPr/>
          <p:nvPr/>
        </p:nvSpPr>
        <p:spPr>
          <a:xfrm>
            <a:off x="5835500" y="861421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6815BB3-829E-4B97-A0A3-F032718583C0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1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50C9DE7-26CC-422E-8C9D-4EE6760828F2}"/>
              </a:ext>
            </a:extLst>
          </p:cNvPr>
          <p:cNvSpPr/>
          <p:nvPr/>
        </p:nvSpPr>
        <p:spPr>
          <a:xfrm>
            <a:off x="732591" y="1401873"/>
            <a:ext cx="7264061" cy="5596128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0423478-3432-44AF-B636-C6F09A779B86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11EE55A-5EAF-4725-82F8-1BB519B2D97B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8C6E537-D278-4E43-A43F-120F00E73FD3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EE294784-9E3D-474B-8915-A0235F810585}"/>
              </a:ext>
            </a:extLst>
          </p:cNvPr>
          <p:cNvCxnSpPr>
            <a:cxnSpLocks/>
          </p:cNvCxnSpPr>
          <p:nvPr/>
        </p:nvCxnSpPr>
        <p:spPr>
          <a:xfrm flipH="1">
            <a:off x="1598014" y="3703412"/>
            <a:ext cx="649326" cy="58488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8F20AB76-E1B2-4FEA-B3B4-603B2CA649B0}"/>
              </a:ext>
            </a:extLst>
          </p:cNvPr>
          <p:cNvSpPr/>
          <p:nvPr/>
        </p:nvSpPr>
        <p:spPr>
          <a:xfrm>
            <a:off x="1020759" y="41793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4D18B1A-294E-41D4-A451-EA581C523891}"/>
              </a:ext>
            </a:extLst>
          </p:cNvPr>
          <p:cNvCxnSpPr>
            <a:cxnSpLocks/>
          </p:cNvCxnSpPr>
          <p:nvPr/>
        </p:nvCxnSpPr>
        <p:spPr>
          <a:xfrm flipH="1">
            <a:off x="2418549" y="37541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D5BD802-4E73-43E9-8F6A-76CBB95F0EAB}"/>
              </a:ext>
            </a:extLst>
          </p:cNvPr>
          <p:cNvSpPr/>
          <p:nvPr/>
        </p:nvSpPr>
        <p:spPr>
          <a:xfrm>
            <a:off x="1841293" y="41940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곱하기 기호 54">
            <a:extLst>
              <a:ext uri="{FF2B5EF4-FFF2-40B4-BE49-F238E27FC236}">
                <a16:creationId xmlns:a16="http://schemas.microsoft.com/office/drawing/2014/main" xmlns="" id="{AE762ACB-FA92-444F-98E0-CA2BB8F55DD7}"/>
              </a:ext>
            </a:extLst>
          </p:cNvPr>
          <p:cNvSpPr/>
          <p:nvPr/>
        </p:nvSpPr>
        <p:spPr>
          <a:xfrm>
            <a:off x="1152528" y="39016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7279742-9ED8-4103-8753-3E17B485F8A3}"/>
              </a:ext>
            </a:extLst>
          </p:cNvPr>
          <p:cNvSpPr/>
          <p:nvPr/>
        </p:nvSpPr>
        <p:spPr>
          <a:xfrm>
            <a:off x="6087627" y="17283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2</a:t>
            </a:r>
            <a:endParaRPr lang="ko-KR" altLang="en-US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C9EA2-CED6-4492-AA55-FE1D7408FE83}"/>
              </a:ext>
            </a:extLst>
          </p:cNvPr>
          <p:cNvCxnSpPr>
            <a:cxnSpLocks/>
          </p:cNvCxnSpPr>
          <p:nvPr/>
        </p:nvCxnSpPr>
        <p:spPr>
          <a:xfrm flipH="1">
            <a:off x="1516469" y="4852807"/>
            <a:ext cx="477063" cy="6339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A5A1CF4-2EF7-4FEE-A449-FB0EC467A805}"/>
              </a:ext>
            </a:extLst>
          </p:cNvPr>
          <p:cNvSpPr/>
          <p:nvPr/>
        </p:nvSpPr>
        <p:spPr>
          <a:xfrm>
            <a:off x="939214" y="5377825"/>
            <a:ext cx="692459" cy="69245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xmlns="" id="{945A13DB-F491-434F-A500-E7CA7BB31D23}"/>
              </a:ext>
            </a:extLst>
          </p:cNvPr>
          <p:cNvSpPr/>
          <p:nvPr/>
        </p:nvSpPr>
        <p:spPr>
          <a:xfrm>
            <a:off x="978713" y="4989888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DA1643D9-CECA-491A-9D23-16930A9DEE92}"/>
              </a:ext>
            </a:extLst>
          </p:cNvPr>
          <p:cNvCxnSpPr>
            <a:cxnSpLocks/>
          </p:cNvCxnSpPr>
          <p:nvPr/>
        </p:nvCxnSpPr>
        <p:spPr>
          <a:xfrm flipH="1">
            <a:off x="2011113" y="4898486"/>
            <a:ext cx="110494" cy="52720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BD80A7C-6E9A-4335-956B-315BAE2272D5}"/>
              </a:ext>
            </a:extLst>
          </p:cNvPr>
          <p:cNvSpPr/>
          <p:nvPr/>
        </p:nvSpPr>
        <p:spPr>
          <a:xfrm>
            <a:off x="1682315" y="544297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곱하기 기호 61">
            <a:extLst>
              <a:ext uri="{FF2B5EF4-FFF2-40B4-BE49-F238E27FC236}">
                <a16:creationId xmlns:a16="http://schemas.microsoft.com/office/drawing/2014/main" xmlns="" id="{77857DB8-126F-45B2-A9BE-E914F0FBE9E0}"/>
              </a:ext>
            </a:extLst>
          </p:cNvPr>
          <p:cNvSpPr/>
          <p:nvPr/>
        </p:nvSpPr>
        <p:spPr>
          <a:xfrm>
            <a:off x="1694176" y="5064272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22DF68AD-04CC-4A6B-88A7-B598DB9ACABD}"/>
              </a:ext>
            </a:extLst>
          </p:cNvPr>
          <p:cNvCxnSpPr>
            <a:cxnSpLocks/>
          </p:cNvCxnSpPr>
          <p:nvPr/>
        </p:nvCxnSpPr>
        <p:spPr>
          <a:xfrm>
            <a:off x="2320500" y="4871786"/>
            <a:ext cx="385017" cy="55390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E88CC103-FEB6-4F0F-93DF-7D8134BAEDCA}"/>
              </a:ext>
            </a:extLst>
          </p:cNvPr>
          <p:cNvSpPr/>
          <p:nvPr/>
        </p:nvSpPr>
        <p:spPr>
          <a:xfrm>
            <a:off x="2376719" y="544297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C06F255-7192-492C-A7C7-72077E4E1F94}"/>
              </a:ext>
            </a:extLst>
          </p:cNvPr>
          <p:cNvSpPr/>
          <p:nvPr/>
        </p:nvSpPr>
        <p:spPr>
          <a:xfrm>
            <a:off x="10801367" y="8904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D79B292-711A-47FA-879D-0D775D1FE411}"/>
              </a:ext>
            </a:extLst>
          </p:cNvPr>
          <p:cNvSpPr/>
          <p:nvPr/>
        </p:nvSpPr>
        <p:spPr>
          <a:xfrm>
            <a:off x="6966224" y="9001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87B3457-599B-473D-9CAB-A5FFEE12E1A1}"/>
              </a:ext>
            </a:extLst>
          </p:cNvPr>
          <p:cNvSpPr/>
          <p:nvPr/>
        </p:nvSpPr>
        <p:spPr>
          <a:xfrm>
            <a:off x="6408205" y="2109705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endParaRPr lang="ko-KR" altLang="en-US" b="1" dirty="0"/>
          </a:p>
        </p:txBody>
      </p:sp>
      <p:sp>
        <p:nvSpPr>
          <p:cNvPr id="45" name="직사각형 44"/>
          <p:cNvSpPr/>
          <p:nvPr/>
        </p:nvSpPr>
        <p:spPr>
          <a:xfrm>
            <a:off x="8124727" y="2826655"/>
            <a:ext cx="3760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if depth== 3:</a:t>
            </a:r>
          </a:p>
          <a:p>
            <a:r>
              <a:rPr lang="ko-KR" altLang="en-US" dirty="0"/>
              <a:t>        print(result)</a:t>
            </a:r>
          </a:p>
          <a:p>
            <a:r>
              <a:rPr lang="ko-KR" altLang="en-US" dirty="0"/>
              <a:t>        return;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for i in range(3):</a:t>
            </a:r>
          </a:p>
          <a:p>
            <a:r>
              <a:rPr lang="ko-KR" altLang="en-US" dirty="0"/>
              <a:t>        if not visited[i]:</a:t>
            </a:r>
          </a:p>
          <a:p>
            <a:r>
              <a:rPr lang="ko-KR" altLang="en-US" dirty="0"/>
              <a:t>            visited[i] = True;</a:t>
            </a:r>
          </a:p>
          <a:p>
            <a:r>
              <a:rPr lang="ko-KR" altLang="en-US" dirty="0"/>
              <a:t>            result[depth] = data[i];</a:t>
            </a:r>
          </a:p>
          <a:p>
            <a:r>
              <a:rPr lang="ko-KR" altLang="en-US" dirty="0"/>
              <a:t>            GetSome(depth + 1);</a:t>
            </a:r>
          </a:p>
          <a:p>
            <a:r>
              <a:rPr lang="ko-KR" altLang="en-US" dirty="0"/>
              <a:t>            visited[i] = False;</a:t>
            </a:r>
          </a:p>
        </p:txBody>
      </p:sp>
    </p:spTree>
    <p:extLst>
      <p:ext uri="{BB962C8B-B14F-4D97-AF65-F5344CB8AC3E}">
        <p14:creationId xmlns:p14="http://schemas.microsoft.com/office/powerpoint/2010/main" val="20279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1" grpId="0" animBg="1"/>
      <p:bldP spid="62" grpId="0" animBg="1"/>
      <p:bldP spid="64" grpId="0" animBg="1"/>
      <p:bldP spid="65" grpId="0"/>
      <p:bldP spid="66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DF8622-33ED-4A66-BFBC-8278C8B04127}"/>
              </a:ext>
            </a:extLst>
          </p:cNvPr>
          <p:cNvSpPr/>
          <p:nvPr/>
        </p:nvSpPr>
        <p:spPr>
          <a:xfrm>
            <a:off x="428441" y="1357884"/>
            <a:ext cx="7264061" cy="559612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6D95711-820C-47CE-B234-BA93665332F8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B59BBF3-A5AD-4A55-91BE-74B387DEE530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4A92B66-7A81-4347-B2BE-7267A6A3C376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1EC388-97F5-4C88-8243-4D67661EC46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445614" y="3551012"/>
            <a:ext cx="649326" cy="5848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BC88343-5E5D-4D80-8D3F-FB10E8C03355}"/>
              </a:ext>
            </a:extLst>
          </p:cNvPr>
          <p:cNvSpPr/>
          <p:nvPr/>
        </p:nvSpPr>
        <p:spPr>
          <a:xfrm>
            <a:off x="868359" y="402692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342A207-25F6-4535-A646-660FD6BCCFE3}"/>
              </a:ext>
            </a:extLst>
          </p:cNvPr>
          <p:cNvCxnSpPr>
            <a:cxnSpLocks/>
          </p:cNvCxnSpPr>
          <p:nvPr/>
        </p:nvCxnSpPr>
        <p:spPr>
          <a:xfrm flipH="1">
            <a:off x="2266149" y="36017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DA50DDD-C7EF-401D-B6E5-98D8313A9349}"/>
              </a:ext>
            </a:extLst>
          </p:cNvPr>
          <p:cNvSpPr/>
          <p:nvPr/>
        </p:nvSpPr>
        <p:spPr>
          <a:xfrm>
            <a:off x="1688893" y="40416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10945A86-B626-45A2-8264-FC190FC3FC85}"/>
              </a:ext>
            </a:extLst>
          </p:cNvPr>
          <p:cNvSpPr/>
          <p:nvPr/>
        </p:nvSpPr>
        <p:spPr>
          <a:xfrm>
            <a:off x="1000128" y="37492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B99522-A215-4BEE-9FCA-C57997A92B50}"/>
              </a:ext>
            </a:extLst>
          </p:cNvPr>
          <p:cNvSpPr/>
          <p:nvPr/>
        </p:nvSpPr>
        <p:spPr>
          <a:xfrm>
            <a:off x="9724702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371AFA-B4E0-44E3-A660-F7CFE0B29CC1}"/>
              </a:ext>
            </a:extLst>
          </p:cNvPr>
          <p:cNvSpPr/>
          <p:nvPr/>
        </p:nvSpPr>
        <p:spPr>
          <a:xfrm>
            <a:off x="5835500" y="861421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6815BB3-829E-4B97-A0A3-F032718583C0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1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50C9DE7-26CC-422E-8C9D-4EE6760828F2}"/>
              </a:ext>
            </a:extLst>
          </p:cNvPr>
          <p:cNvSpPr/>
          <p:nvPr/>
        </p:nvSpPr>
        <p:spPr>
          <a:xfrm>
            <a:off x="732591" y="1401873"/>
            <a:ext cx="7264061" cy="5596128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0423478-3432-44AF-B636-C6F09A779B86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11EE55A-5EAF-4725-82F8-1BB519B2D97B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8C6E537-D278-4E43-A43F-120F00E73FD3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EE294784-9E3D-474B-8915-A0235F810585}"/>
              </a:ext>
            </a:extLst>
          </p:cNvPr>
          <p:cNvCxnSpPr>
            <a:cxnSpLocks/>
          </p:cNvCxnSpPr>
          <p:nvPr/>
        </p:nvCxnSpPr>
        <p:spPr>
          <a:xfrm flipH="1">
            <a:off x="1598014" y="3703412"/>
            <a:ext cx="649326" cy="58488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8F20AB76-E1B2-4FEA-B3B4-603B2CA649B0}"/>
              </a:ext>
            </a:extLst>
          </p:cNvPr>
          <p:cNvSpPr/>
          <p:nvPr/>
        </p:nvSpPr>
        <p:spPr>
          <a:xfrm>
            <a:off x="1020759" y="41793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4D18B1A-294E-41D4-A451-EA581C523891}"/>
              </a:ext>
            </a:extLst>
          </p:cNvPr>
          <p:cNvCxnSpPr>
            <a:cxnSpLocks/>
          </p:cNvCxnSpPr>
          <p:nvPr/>
        </p:nvCxnSpPr>
        <p:spPr>
          <a:xfrm flipH="1">
            <a:off x="2418549" y="37541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D5BD802-4E73-43E9-8F6A-76CBB95F0EAB}"/>
              </a:ext>
            </a:extLst>
          </p:cNvPr>
          <p:cNvSpPr/>
          <p:nvPr/>
        </p:nvSpPr>
        <p:spPr>
          <a:xfrm>
            <a:off x="1841293" y="41940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곱하기 기호 54">
            <a:extLst>
              <a:ext uri="{FF2B5EF4-FFF2-40B4-BE49-F238E27FC236}">
                <a16:creationId xmlns:a16="http://schemas.microsoft.com/office/drawing/2014/main" xmlns="" id="{AE762ACB-FA92-444F-98E0-CA2BB8F55DD7}"/>
              </a:ext>
            </a:extLst>
          </p:cNvPr>
          <p:cNvSpPr/>
          <p:nvPr/>
        </p:nvSpPr>
        <p:spPr>
          <a:xfrm>
            <a:off x="1152528" y="39016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7279742-9ED8-4103-8753-3E17B485F8A3}"/>
              </a:ext>
            </a:extLst>
          </p:cNvPr>
          <p:cNvSpPr/>
          <p:nvPr/>
        </p:nvSpPr>
        <p:spPr>
          <a:xfrm>
            <a:off x="6087627" y="17283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2</a:t>
            </a:r>
            <a:endParaRPr lang="ko-KR" altLang="en-US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C9EA2-CED6-4492-AA55-FE1D7408FE83}"/>
              </a:ext>
            </a:extLst>
          </p:cNvPr>
          <p:cNvCxnSpPr>
            <a:cxnSpLocks/>
          </p:cNvCxnSpPr>
          <p:nvPr/>
        </p:nvCxnSpPr>
        <p:spPr>
          <a:xfrm flipH="1">
            <a:off x="1516469" y="4852807"/>
            <a:ext cx="477063" cy="6339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A5A1CF4-2EF7-4FEE-A449-FB0EC467A805}"/>
              </a:ext>
            </a:extLst>
          </p:cNvPr>
          <p:cNvSpPr/>
          <p:nvPr/>
        </p:nvSpPr>
        <p:spPr>
          <a:xfrm>
            <a:off x="939214" y="5377825"/>
            <a:ext cx="692459" cy="69245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xmlns="" id="{945A13DB-F491-434F-A500-E7CA7BB31D23}"/>
              </a:ext>
            </a:extLst>
          </p:cNvPr>
          <p:cNvSpPr/>
          <p:nvPr/>
        </p:nvSpPr>
        <p:spPr>
          <a:xfrm>
            <a:off x="978713" y="4989888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DA1643D9-CECA-491A-9D23-16930A9DEE92}"/>
              </a:ext>
            </a:extLst>
          </p:cNvPr>
          <p:cNvCxnSpPr>
            <a:cxnSpLocks/>
          </p:cNvCxnSpPr>
          <p:nvPr/>
        </p:nvCxnSpPr>
        <p:spPr>
          <a:xfrm flipH="1">
            <a:off x="2011113" y="4898486"/>
            <a:ext cx="110494" cy="52720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BD80A7C-6E9A-4335-956B-315BAE2272D5}"/>
              </a:ext>
            </a:extLst>
          </p:cNvPr>
          <p:cNvSpPr/>
          <p:nvPr/>
        </p:nvSpPr>
        <p:spPr>
          <a:xfrm>
            <a:off x="1682315" y="544297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곱하기 기호 61">
            <a:extLst>
              <a:ext uri="{FF2B5EF4-FFF2-40B4-BE49-F238E27FC236}">
                <a16:creationId xmlns:a16="http://schemas.microsoft.com/office/drawing/2014/main" xmlns="" id="{77857DB8-126F-45B2-A9BE-E914F0FBE9E0}"/>
              </a:ext>
            </a:extLst>
          </p:cNvPr>
          <p:cNvSpPr/>
          <p:nvPr/>
        </p:nvSpPr>
        <p:spPr>
          <a:xfrm>
            <a:off x="1694176" y="5064272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22DF68AD-04CC-4A6B-88A7-B598DB9ACABD}"/>
              </a:ext>
            </a:extLst>
          </p:cNvPr>
          <p:cNvCxnSpPr>
            <a:cxnSpLocks/>
          </p:cNvCxnSpPr>
          <p:nvPr/>
        </p:nvCxnSpPr>
        <p:spPr>
          <a:xfrm>
            <a:off x="2320500" y="4871786"/>
            <a:ext cx="385017" cy="55390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E88CC103-FEB6-4F0F-93DF-7D8134BAEDCA}"/>
              </a:ext>
            </a:extLst>
          </p:cNvPr>
          <p:cNvSpPr/>
          <p:nvPr/>
        </p:nvSpPr>
        <p:spPr>
          <a:xfrm>
            <a:off x="2376719" y="544297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C06F255-7192-492C-A7C7-72077E4E1F94}"/>
              </a:ext>
            </a:extLst>
          </p:cNvPr>
          <p:cNvSpPr/>
          <p:nvPr/>
        </p:nvSpPr>
        <p:spPr>
          <a:xfrm>
            <a:off x="10801367" y="8904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D79B292-711A-47FA-879D-0D775D1FE411}"/>
              </a:ext>
            </a:extLst>
          </p:cNvPr>
          <p:cNvSpPr/>
          <p:nvPr/>
        </p:nvSpPr>
        <p:spPr>
          <a:xfrm>
            <a:off x="6966224" y="9001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A507011-57D2-449A-A789-8C538F22B5BC}"/>
              </a:ext>
            </a:extLst>
          </p:cNvPr>
          <p:cNvSpPr/>
          <p:nvPr/>
        </p:nvSpPr>
        <p:spPr>
          <a:xfrm>
            <a:off x="939214" y="1389888"/>
            <a:ext cx="7264061" cy="55961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B3A7D569-A328-4F96-9AA5-8C572E6599D9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BEE90CAB-A007-4E61-9AF6-E09D9D9DEF2D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0E79934-C2E0-45F6-A100-3E5A103C4B47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3A2E6545-B058-442F-ADA5-EF8F8DC65A1A}"/>
              </a:ext>
            </a:extLst>
          </p:cNvPr>
          <p:cNvCxnSpPr>
            <a:cxnSpLocks/>
          </p:cNvCxnSpPr>
          <p:nvPr/>
        </p:nvCxnSpPr>
        <p:spPr>
          <a:xfrm flipH="1">
            <a:off x="1598014" y="3703412"/>
            <a:ext cx="649326" cy="5848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74B360E8-4CEB-4521-B8D9-B3A4ED8A53B5}"/>
              </a:ext>
            </a:extLst>
          </p:cNvPr>
          <p:cNvCxnSpPr>
            <a:cxnSpLocks/>
          </p:cNvCxnSpPr>
          <p:nvPr/>
        </p:nvCxnSpPr>
        <p:spPr>
          <a:xfrm flipH="1">
            <a:off x="2418549" y="37541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E51B06A8-1256-454D-A0DD-FBBA3B7D16AE}"/>
              </a:ext>
            </a:extLst>
          </p:cNvPr>
          <p:cNvSpPr/>
          <p:nvPr/>
        </p:nvSpPr>
        <p:spPr>
          <a:xfrm>
            <a:off x="1841293" y="41940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곱하기 기호 73">
            <a:extLst>
              <a:ext uri="{FF2B5EF4-FFF2-40B4-BE49-F238E27FC236}">
                <a16:creationId xmlns:a16="http://schemas.microsoft.com/office/drawing/2014/main" xmlns="" id="{DA10E521-17BC-475C-882F-3E7E4344987F}"/>
              </a:ext>
            </a:extLst>
          </p:cNvPr>
          <p:cNvSpPr/>
          <p:nvPr/>
        </p:nvSpPr>
        <p:spPr>
          <a:xfrm>
            <a:off x="1152528" y="39016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42C505ED-EA0E-4CAE-8A91-8447311C8159}"/>
              </a:ext>
            </a:extLst>
          </p:cNvPr>
          <p:cNvSpPr/>
          <p:nvPr/>
        </p:nvSpPr>
        <p:spPr>
          <a:xfrm>
            <a:off x="1173159" y="43317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곱하기 기호 82">
            <a:extLst>
              <a:ext uri="{FF2B5EF4-FFF2-40B4-BE49-F238E27FC236}">
                <a16:creationId xmlns:a16="http://schemas.microsoft.com/office/drawing/2014/main" xmlns="" id="{C03DC063-3ACE-4F9B-A320-8FEBBE3FFB11}"/>
              </a:ext>
            </a:extLst>
          </p:cNvPr>
          <p:cNvSpPr/>
          <p:nvPr/>
        </p:nvSpPr>
        <p:spPr>
          <a:xfrm>
            <a:off x="1304928" y="40540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51CDEA0E-C745-4377-A0D5-AC66E88E3840}"/>
              </a:ext>
            </a:extLst>
          </p:cNvPr>
          <p:cNvSpPr/>
          <p:nvPr/>
        </p:nvSpPr>
        <p:spPr>
          <a:xfrm>
            <a:off x="6240027" y="18807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3</a:t>
            </a:r>
            <a:endParaRPr lang="ko-KR" altLang="en-US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2814995E-2CED-44D9-B236-B7441D53A2DA}"/>
              </a:ext>
            </a:extLst>
          </p:cNvPr>
          <p:cNvCxnSpPr>
            <a:cxnSpLocks/>
          </p:cNvCxnSpPr>
          <p:nvPr/>
        </p:nvCxnSpPr>
        <p:spPr>
          <a:xfrm flipH="1">
            <a:off x="1668869" y="5005207"/>
            <a:ext cx="477063" cy="6339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3DC0782F-F77B-4F04-96D4-D65217C9ABA7}"/>
              </a:ext>
            </a:extLst>
          </p:cNvPr>
          <p:cNvSpPr/>
          <p:nvPr/>
        </p:nvSpPr>
        <p:spPr>
          <a:xfrm>
            <a:off x="1091614" y="5530225"/>
            <a:ext cx="692459" cy="69245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곱하기 기호 86">
            <a:extLst>
              <a:ext uri="{FF2B5EF4-FFF2-40B4-BE49-F238E27FC236}">
                <a16:creationId xmlns:a16="http://schemas.microsoft.com/office/drawing/2014/main" xmlns="" id="{252839B5-C9A0-4985-B848-E695A2E549ED}"/>
              </a:ext>
            </a:extLst>
          </p:cNvPr>
          <p:cNvSpPr/>
          <p:nvPr/>
        </p:nvSpPr>
        <p:spPr>
          <a:xfrm>
            <a:off x="1131113" y="5142288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AE46CC81-515A-4D36-BC68-03A91C12766E}"/>
              </a:ext>
            </a:extLst>
          </p:cNvPr>
          <p:cNvCxnSpPr>
            <a:cxnSpLocks/>
          </p:cNvCxnSpPr>
          <p:nvPr/>
        </p:nvCxnSpPr>
        <p:spPr>
          <a:xfrm flipH="1">
            <a:off x="2163513" y="5050886"/>
            <a:ext cx="110494" cy="52720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DED638A9-B2D4-43FC-AF20-3D3A14195632}"/>
              </a:ext>
            </a:extLst>
          </p:cNvPr>
          <p:cNvSpPr/>
          <p:nvPr/>
        </p:nvSpPr>
        <p:spPr>
          <a:xfrm>
            <a:off x="1834715" y="559537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곱하기 기호 89">
            <a:extLst>
              <a:ext uri="{FF2B5EF4-FFF2-40B4-BE49-F238E27FC236}">
                <a16:creationId xmlns:a16="http://schemas.microsoft.com/office/drawing/2014/main" xmlns="" id="{BD8BF59D-4E5D-4A7A-A087-F658F3C1C6EA}"/>
              </a:ext>
            </a:extLst>
          </p:cNvPr>
          <p:cNvSpPr/>
          <p:nvPr/>
        </p:nvSpPr>
        <p:spPr>
          <a:xfrm>
            <a:off x="1846576" y="5216672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894B0504-70F7-4A1B-8BA1-74B32CB25E05}"/>
              </a:ext>
            </a:extLst>
          </p:cNvPr>
          <p:cNvCxnSpPr>
            <a:cxnSpLocks/>
          </p:cNvCxnSpPr>
          <p:nvPr/>
        </p:nvCxnSpPr>
        <p:spPr>
          <a:xfrm>
            <a:off x="2472900" y="5024186"/>
            <a:ext cx="385017" cy="55390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80C7C85D-03CE-46F3-9899-951384A139E4}"/>
              </a:ext>
            </a:extLst>
          </p:cNvPr>
          <p:cNvSpPr/>
          <p:nvPr/>
        </p:nvSpPr>
        <p:spPr>
          <a:xfrm>
            <a:off x="2529119" y="559537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462B7F3-BAFD-4D45-97C2-0FC3F2A42DD3}"/>
              </a:ext>
            </a:extLst>
          </p:cNvPr>
          <p:cNvSpPr/>
          <p:nvPr/>
        </p:nvSpPr>
        <p:spPr>
          <a:xfrm>
            <a:off x="1212485" y="6434721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1 2 3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6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DF8622-33ED-4A66-BFBC-8278C8B04127}"/>
              </a:ext>
            </a:extLst>
          </p:cNvPr>
          <p:cNvSpPr/>
          <p:nvPr/>
        </p:nvSpPr>
        <p:spPr>
          <a:xfrm>
            <a:off x="428441" y="1357884"/>
            <a:ext cx="7264061" cy="559612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6D95711-820C-47CE-B234-BA93665332F8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B59BBF3-A5AD-4A55-91BE-74B387DEE530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4A92B66-7A81-4347-B2BE-7267A6A3C376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1EC388-97F5-4C88-8243-4D67661EC46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445614" y="3551012"/>
            <a:ext cx="649326" cy="5848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BC88343-5E5D-4D80-8D3F-FB10E8C03355}"/>
              </a:ext>
            </a:extLst>
          </p:cNvPr>
          <p:cNvSpPr/>
          <p:nvPr/>
        </p:nvSpPr>
        <p:spPr>
          <a:xfrm>
            <a:off x="868359" y="402692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342A207-25F6-4535-A646-660FD6BCCFE3}"/>
              </a:ext>
            </a:extLst>
          </p:cNvPr>
          <p:cNvCxnSpPr>
            <a:cxnSpLocks/>
          </p:cNvCxnSpPr>
          <p:nvPr/>
        </p:nvCxnSpPr>
        <p:spPr>
          <a:xfrm flipH="1">
            <a:off x="2266149" y="36017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DA50DDD-C7EF-401D-B6E5-98D8313A9349}"/>
              </a:ext>
            </a:extLst>
          </p:cNvPr>
          <p:cNvSpPr/>
          <p:nvPr/>
        </p:nvSpPr>
        <p:spPr>
          <a:xfrm>
            <a:off x="1688893" y="40416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10945A86-B626-45A2-8264-FC190FC3FC85}"/>
              </a:ext>
            </a:extLst>
          </p:cNvPr>
          <p:cNvSpPr/>
          <p:nvPr/>
        </p:nvSpPr>
        <p:spPr>
          <a:xfrm>
            <a:off x="1000128" y="37492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B99522-A215-4BEE-9FCA-C57997A92B50}"/>
              </a:ext>
            </a:extLst>
          </p:cNvPr>
          <p:cNvSpPr/>
          <p:nvPr/>
        </p:nvSpPr>
        <p:spPr>
          <a:xfrm>
            <a:off x="9724702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371AFA-B4E0-44E3-A660-F7CFE0B29CC1}"/>
              </a:ext>
            </a:extLst>
          </p:cNvPr>
          <p:cNvSpPr/>
          <p:nvPr/>
        </p:nvSpPr>
        <p:spPr>
          <a:xfrm>
            <a:off x="5835500" y="861421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6815BB3-829E-4B97-A0A3-F032718583C0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1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50C9DE7-26CC-422E-8C9D-4EE6760828F2}"/>
              </a:ext>
            </a:extLst>
          </p:cNvPr>
          <p:cNvSpPr/>
          <p:nvPr/>
        </p:nvSpPr>
        <p:spPr>
          <a:xfrm>
            <a:off x="732591" y="1401873"/>
            <a:ext cx="7264061" cy="5596128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0423478-3432-44AF-B636-C6F09A779B86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11EE55A-5EAF-4725-82F8-1BB519B2D97B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8C6E537-D278-4E43-A43F-120F00E73FD3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EE294784-9E3D-474B-8915-A0235F810585}"/>
              </a:ext>
            </a:extLst>
          </p:cNvPr>
          <p:cNvCxnSpPr>
            <a:cxnSpLocks/>
          </p:cNvCxnSpPr>
          <p:nvPr/>
        </p:nvCxnSpPr>
        <p:spPr>
          <a:xfrm flipH="1">
            <a:off x="1598014" y="3703412"/>
            <a:ext cx="649326" cy="58488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8F20AB76-E1B2-4FEA-B3B4-603B2CA649B0}"/>
              </a:ext>
            </a:extLst>
          </p:cNvPr>
          <p:cNvSpPr/>
          <p:nvPr/>
        </p:nvSpPr>
        <p:spPr>
          <a:xfrm>
            <a:off x="1020759" y="41793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4D18B1A-294E-41D4-A451-EA581C523891}"/>
              </a:ext>
            </a:extLst>
          </p:cNvPr>
          <p:cNvCxnSpPr>
            <a:cxnSpLocks/>
          </p:cNvCxnSpPr>
          <p:nvPr/>
        </p:nvCxnSpPr>
        <p:spPr>
          <a:xfrm flipH="1">
            <a:off x="2418549" y="37541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D5BD802-4E73-43E9-8F6A-76CBB95F0EAB}"/>
              </a:ext>
            </a:extLst>
          </p:cNvPr>
          <p:cNvSpPr/>
          <p:nvPr/>
        </p:nvSpPr>
        <p:spPr>
          <a:xfrm>
            <a:off x="1841293" y="41940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곱하기 기호 54">
            <a:extLst>
              <a:ext uri="{FF2B5EF4-FFF2-40B4-BE49-F238E27FC236}">
                <a16:creationId xmlns:a16="http://schemas.microsoft.com/office/drawing/2014/main" xmlns="" id="{AE762ACB-FA92-444F-98E0-CA2BB8F55DD7}"/>
              </a:ext>
            </a:extLst>
          </p:cNvPr>
          <p:cNvSpPr/>
          <p:nvPr/>
        </p:nvSpPr>
        <p:spPr>
          <a:xfrm>
            <a:off x="1152528" y="39016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7279742-9ED8-4103-8753-3E17B485F8A3}"/>
              </a:ext>
            </a:extLst>
          </p:cNvPr>
          <p:cNvSpPr/>
          <p:nvPr/>
        </p:nvSpPr>
        <p:spPr>
          <a:xfrm>
            <a:off x="6087627" y="17283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2</a:t>
            </a:r>
            <a:endParaRPr lang="ko-KR" altLang="en-US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C9EA2-CED6-4492-AA55-FE1D7408FE83}"/>
              </a:ext>
            </a:extLst>
          </p:cNvPr>
          <p:cNvCxnSpPr>
            <a:cxnSpLocks/>
          </p:cNvCxnSpPr>
          <p:nvPr/>
        </p:nvCxnSpPr>
        <p:spPr>
          <a:xfrm flipH="1">
            <a:off x="1516469" y="4852807"/>
            <a:ext cx="477063" cy="6339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A5A1CF4-2EF7-4FEE-A449-FB0EC467A805}"/>
              </a:ext>
            </a:extLst>
          </p:cNvPr>
          <p:cNvSpPr/>
          <p:nvPr/>
        </p:nvSpPr>
        <p:spPr>
          <a:xfrm>
            <a:off x="939214" y="5377825"/>
            <a:ext cx="692459" cy="69245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xmlns="" id="{945A13DB-F491-434F-A500-E7CA7BB31D23}"/>
              </a:ext>
            </a:extLst>
          </p:cNvPr>
          <p:cNvSpPr/>
          <p:nvPr/>
        </p:nvSpPr>
        <p:spPr>
          <a:xfrm>
            <a:off x="978713" y="4989888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DA1643D9-CECA-491A-9D23-16930A9DEE92}"/>
              </a:ext>
            </a:extLst>
          </p:cNvPr>
          <p:cNvCxnSpPr>
            <a:cxnSpLocks/>
          </p:cNvCxnSpPr>
          <p:nvPr/>
        </p:nvCxnSpPr>
        <p:spPr>
          <a:xfrm flipH="1">
            <a:off x="2011113" y="4898486"/>
            <a:ext cx="110494" cy="52720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BD80A7C-6E9A-4335-956B-315BAE2272D5}"/>
              </a:ext>
            </a:extLst>
          </p:cNvPr>
          <p:cNvSpPr/>
          <p:nvPr/>
        </p:nvSpPr>
        <p:spPr>
          <a:xfrm>
            <a:off x="1682315" y="544297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곱하기 기호 61">
            <a:extLst>
              <a:ext uri="{FF2B5EF4-FFF2-40B4-BE49-F238E27FC236}">
                <a16:creationId xmlns:a16="http://schemas.microsoft.com/office/drawing/2014/main" xmlns="" id="{77857DB8-126F-45B2-A9BE-E914F0FBE9E0}"/>
              </a:ext>
            </a:extLst>
          </p:cNvPr>
          <p:cNvSpPr/>
          <p:nvPr/>
        </p:nvSpPr>
        <p:spPr>
          <a:xfrm>
            <a:off x="1694176" y="5064272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22DF68AD-04CC-4A6B-88A7-B598DB9ACABD}"/>
              </a:ext>
            </a:extLst>
          </p:cNvPr>
          <p:cNvCxnSpPr>
            <a:cxnSpLocks/>
          </p:cNvCxnSpPr>
          <p:nvPr/>
        </p:nvCxnSpPr>
        <p:spPr>
          <a:xfrm>
            <a:off x="2320500" y="4871786"/>
            <a:ext cx="385017" cy="55390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E88CC103-FEB6-4F0F-93DF-7D8134BAEDCA}"/>
              </a:ext>
            </a:extLst>
          </p:cNvPr>
          <p:cNvSpPr/>
          <p:nvPr/>
        </p:nvSpPr>
        <p:spPr>
          <a:xfrm>
            <a:off x="2376719" y="544297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C06F255-7192-492C-A7C7-72077E4E1F94}"/>
              </a:ext>
            </a:extLst>
          </p:cNvPr>
          <p:cNvSpPr/>
          <p:nvPr/>
        </p:nvSpPr>
        <p:spPr>
          <a:xfrm>
            <a:off x="10801367" y="8904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D79B292-711A-47FA-879D-0D775D1FE411}"/>
              </a:ext>
            </a:extLst>
          </p:cNvPr>
          <p:cNvSpPr/>
          <p:nvPr/>
        </p:nvSpPr>
        <p:spPr>
          <a:xfrm>
            <a:off x="6966224" y="9001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E51B06A8-1256-454D-A0DD-FBBA3B7D16AE}"/>
              </a:ext>
            </a:extLst>
          </p:cNvPr>
          <p:cNvSpPr/>
          <p:nvPr/>
        </p:nvSpPr>
        <p:spPr>
          <a:xfrm>
            <a:off x="1841293" y="41940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곱하기 기호 73">
            <a:extLst>
              <a:ext uri="{FF2B5EF4-FFF2-40B4-BE49-F238E27FC236}">
                <a16:creationId xmlns:a16="http://schemas.microsoft.com/office/drawing/2014/main" xmlns="" id="{DA10E521-17BC-475C-882F-3E7E4344987F}"/>
              </a:ext>
            </a:extLst>
          </p:cNvPr>
          <p:cNvSpPr/>
          <p:nvPr/>
        </p:nvSpPr>
        <p:spPr>
          <a:xfrm>
            <a:off x="1152528" y="39016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75553DF-4F9A-4B3D-805B-1729D8C08A47}"/>
              </a:ext>
            </a:extLst>
          </p:cNvPr>
          <p:cNvSpPr/>
          <p:nvPr/>
        </p:nvSpPr>
        <p:spPr>
          <a:xfrm>
            <a:off x="6408205" y="2109705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6C98F11-ACED-40EE-9306-EA0CCC3C2995}"/>
              </a:ext>
            </a:extLst>
          </p:cNvPr>
          <p:cNvSpPr/>
          <p:nvPr/>
        </p:nvSpPr>
        <p:spPr>
          <a:xfrm>
            <a:off x="10801367" y="900103"/>
            <a:ext cx="311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94249" y="2818210"/>
            <a:ext cx="3760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if depth== 3:</a:t>
            </a:r>
          </a:p>
          <a:p>
            <a:r>
              <a:rPr lang="ko-KR" altLang="en-US" dirty="0"/>
              <a:t>        print(result)</a:t>
            </a:r>
          </a:p>
          <a:p>
            <a:r>
              <a:rPr lang="ko-KR" altLang="en-US" dirty="0"/>
              <a:t>        return;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for i in range(3):</a:t>
            </a:r>
          </a:p>
          <a:p>
            <a:r>
              <a:rPr lang="ko-KR" altLang="en-US" dirty="0"/>
              <a:t>        if not visited[i]:</a:t>
            </a:r>
          </a:p>
          <a:p>
            <a:r>
              <a:rPr lang="ko-KR" altLang="en-US" dirty="0"/>
              <a:t>            visited[i] = True;</a:t>
            </a:r>
          </a:p>
          <a:p>
            <a:r>
              <a:rPr lang="ko-KR" altLang="en-US" dirty="0"/>
              <a:t>            result[depth] = data[i];</a:t>
            </a:r>
          </a:p>
          <a:p>
            <a:r>
              <a:rPr lang="ko-KR" altLang="en-US" dirty="0"/>
              <a:t>            GetSome(depth + 1);</a:t>
            </a:r>
          </a:p>
          <a:p>
            <a:r>
              <a:rPr lang="ko-KR" altLang="en-US" dirty="0"/>
              <a:t>            visited[i] = False;</a:t>
            </a:r>
          </a:p>
        </p:txBody>
      </p:sp>
    </p:spTree>
    <p:extLst>
      <p:ext uri="{BB962C8B-B14F-4D97-AF65-F5344CB8AC3E}">
        <p14:creationId xmlns:p14="http://schemas.microsoft.com/office/powerpoint/2010/main" val="13624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69680"/>
              </p:ext>
            </p:extLst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DF8622-33ED-4A66-BFBC-8278C8B04127}"/>
              </a:ext>
            </a:extLst>
          </p:cNvPr>
          <p:cNvSpPr/>
          <p:nvPr/>
        </p:nvSpPr>
        <p:spPr>
          <a:xfrm>
            <a:off x="428441" y="1357884"/>
            <a:ext cx="7264061" cy="559612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6D95711-820C-47CE-B234-BA93665332F8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B59BBF3-A5AD-4A55-91BE-74B387DEE530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4A92B66-7A81-4347-B2BE-7267A6A3C376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1EC388-97F5-4C88-8243-4D67661EC46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445614" y="3551012"/>
            <a:ext cx="649326" cy="58488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BC88343-5E5D-4D80-8D3F-FB10E8C03355}"/>
              </a:ext>
            </a:extLst>
          </p:cNvPr>
          <p:cNvSpPr/>
          <p:nvPr/>
        </p:nvSpPr>
        <p:spPr>
          <a:xfrm>
            <a:off x="868359" y="40269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342A207-25F6-4535-A646-660FD6BCCFE3}"/>
              </a:ext>
            </a:extLst>
          </p:cNvPr>
          <p:cNvCxnSpPr>
            <a:cxnSpLocks/>
          </p:cNvCxnSpPr>
          <p:nvPr/>
        </p:nvCxnSpPr>
        <p:spPr>
          <a:xfrm flipH="1">
            <a:off x="2266149" y="3601716"/>
            <a:ext cx="13796" cy="54889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DA50DDD-C7EF-401D-B6E5-98D8313A9349}"/>
              </a:ext>
            </a:extLst>
          </p:cNvPr>
          <p:cNvSpPr/>
          <p:nvPr/>
        </p:nvSpPr>
        <p:spPr>
          <a:xfrm>
            <a:off x="1688893" y="40416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10945A86-B626-45A2-8264-FC190FC3FC85}"/>
              </a:ext>
            </a:extLst>
          </p:cNvPr>
          <p:cNvSpPr/>
          <p:nvPr/>
        </p:nvSpPr>
        <p:spPr>
          <a:xfrm>
            <a:off x="1000128" y="37492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B99522-A215-4BEE-9FCA-C57997A92B50}"/>
              </a:ext>
            </a:extLst>
          </p:cNvPr>
          <p:cNvSpPr/>
          <p:nvPr/>
        </p:nvSpPr>
        <p:spPr>
          <a:xfrm>
            <a:off x="9724702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371AFA-B4E0-44E3-A660-F7CFE0B29CC1}"/>
              </a:ext>
            </a:extLst>
          </p:cNvPr>
          <p:cNvSpPr/>
          <p:nvPr/>
        </p:nvSpPr>
        <p:spPr>
          <a:xfrm>
            <a:off x="5835500" y="86142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6815BB3-829E-4B97-A0A3-F032718583C0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1</a:t>
            </a:r>
            <a:endParaRPr lang="ko-KR" altLang="en-US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AC3E4AFE-64F4-40C0-8852-339757DA7CED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2584583" y="3551012"/>
            <a:ext cx="312375" cy="52829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B3A0662-C3D6-4803-A203-C615FBBB1BE4}"/>
              </a:ext>
            </a:extLst>
          </p:cNvPr>
          <p:cNvSpPr/>
          <p:nvPr/>
        </p:nvSpPr>
        <p:spPr>
          <a:xfrm>
            <a:off x="2524968" y="4036038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BE958A7-85C0-4A2E-BB8E-AE76235306D9}"/>
              </a:ext>
            </a:extLst>
          </p:cNvPr>
          <p:cNvSpPr/>
          <p:nvPr/>
        </p:nvSpPr>
        <p:spPr>
          <a:xfrm>
            <a:off x="9778761" y="876312"/>
            <a:ext cx="311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4B9B377-1DBA-4DA2-ABA8-BE3B06E76DB9}"/>
              </a:ext>
            </a:extLst>
          </p:cNvPr>
          <p:cNvSpPr/>
          <p:nvPr/>
        </p:nvSpPr>
        <p:spPr>
          <a:xfrm>
            <a:off x="10801367" y="910033"/>
            <a:ext cx="311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BF89ED6-91F8-4C82-86E2-E4B45E5C32FF}"/>
              </a:ext>
            </a:extLst>
          </p:cNvPr>
          <p:cNvSpPr/>
          <p:nvPr/>
        </p:nvSpPr>
        <p:spPr>
          <a:xfrm>
            <a:off x="5885110" y="871998"/>
            <a:ext cx="311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72E33D9-89ED-4500-8C6D-2BB6CA281CB3}"/>
              </a:ext>
            </a:extLst>
          </p:cNvPr>
          <p:cNvSpPr/>
          <p:nvPr/>
        </p:nvSpPr>
        <p:spPr>
          <a:xfrm>
            <a:off x="6140719" y="2221639"/>
            <a:ext cx="7841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C42A4DA-725D-487B-AEC5-C6B2DA28AD85}"/>
              </a:ext>
            </a:extLst>
          </p:cNvPr>
          <p:cNvSpPr/>
          <p:nvPr/>
        </p:nvSpPr>
        <p:spPr>
          <a:xfrm>
            <a:off x="6140719" y="2277991"/>
            <a:ext cx="7841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8045513" y="2807561"/>
            <a:ext cx="3760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if depth== 3:</a:t>
            </a:r>
          </a:p>
          <a:p>
            <a:r>
              <a:rPr lang="ko-KR" altLang="en-US" dirty="0"/>
              <a:t>        print(result)</a:t>
            </a:r>
          </a:p>
          <a:p>
            <a:r>
              <a:rPr lang="ko-KR" altLang="en-US" dirty="0"/>
              <a:t>        return;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for i in range(3):</a:t>
            </a:r>
          </a:p>
          <a:p>
            <a:r>
              <a:rPr lang="ko-KR" altLang="en-US" dirty="0"/>
              <a:t>        if not visited[i]:</a:t>
            </a:r>
          </a:p>
          <a:p>
            <a:r>
              <a:rPr lang="ko-KR" altLang="en-US" dirty="0"/>
              <a:t>            visited[i] = True;</a:t>
            </a:r>
          </a:p>
          <a:p>
            <a:r>
              <a:rPr lang="ko-KR" altLang="en-US" dirty="0"/>
              <a:t>            result[depth] = data[i];</a:t>
            </a:r>
          </a:p>
          <a:p>
            <a:r>
              <a:rPr lang="ko-KR" altLang="en-US" dirty="0"/>
              <a:t>            GetSome(depth + 1);</a:t>
            </a:r>
          </a:p>
          <a:p>
            <a:r>
              <a:rPr lang="ko-KR" altLang="en-US" dirty="0"/>
              <a:t>            visited[i] = False;</a:t>
            </a:r>
          </a:p>
        </p:txBody>
      </p:sp>
    </p:spTree>
    <p:extLst>
      <p:ext uri="{BB962C8B-B14F-4D97-AF65-F5344CB8AC3E}">
        <p14:creationId xmlns:p14="http://schemas.microsoft.com/office/powerpoint/2010/main" val="268833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5470"/>
              </p:ext>
            </p:extLst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A2DA71E-898C-42CA-93A0-0E6896A0D375}"/>
              </a:ext>
            </a:extLst>
          </p:cNvPr>
          <p:cNvCxnSpPr/>
          <p:nvPr/>
        </p:nvCxnSpPr>
        <p:spPr>
          <a:xfrm flipH="1">
            <a:off x="2334827" y="22216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E29A3C7-D06C-4347-9D0D-270118590A2F}"/>
              </a:ext>
            </a:extLst>
          </p:cNvPr>
          <p:cNvSpPr/>
          <p:nvPr/>
        </p:nvSpPr>
        <p:spPr>
          <a:xfrm>
            <a:off x="1841132" y="28075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080832-D1F8-4B2E-9490-06065C174D2C}"/>
              </a:ext>
            </a:extLst>
          </p:cNvPr>
          <p:cNvSpPr/>
          <p:nvPr/>
        </p:nvSpPr>
        <p:spPr>
          <a:xfrm>
            <a:off x="2334827" y="16690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DF8622-33ED-4A66-BFBC-8278C8B04127}"/>
              </a:ext>
            </a:extLst>
          </p:cNvPr>
          <p:cNvSpPr/>
          <p:nvPr/>
        </p:nvSpPr>
        <p:spPr>
          <a:xfrm>
            <a:off x="428441" y="1357884"/>
            <a:ext cx="7264061" cy="559612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6D95711-820C-47CE-B234-BA93665332F8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B59BBF3-A5AD-4A55-91BE-74B387DEE530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4A92B66-7A81-4347-B2BE-7267A6A3C376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1EC388-97F5-4C88-8243-4D67661EC46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445614" y="3551012"/>
            <a:ext cx="649326" cy="5848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BC88343-5E5D-4D80-8D3F-FB10E8C03355}"/>
              </a:ext>
            </a:extLst>
          </p:cNvPr>
          <p:cNvSpPr/>
          <p:nvPr/>
        </p:nvSpPr>
        <p:spPr>
          <a:xfrm>
            <a:off x="868359" y="402692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342A207-25F6-4535-A646-660FD6BCCFE3}"/>
              </a:ext>
            </a:extLst>
          </p:cNvPr>
          <p:cNvCxnSpPr>
            <a:cxnSpLocks/>
          </p:cNvCxnSpPr>
          <p:nvPr/>
        </p:nvCxnSpPr>
        <p:spPr>
          <a:xfrm flipH="1">
            <a:off x="2266149" y="3601716"/>
            <a:ext cx="13796" cy="54889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DA50DDD-C7EF-401D-B6E5-98D8313A9349}"/>
              </a:ext>
            </a:extLst>
          </p:cNvPr>
          <p:cNvSpPr/>
          <p:nvPr/>
        </p:nvSpPr>
        <p:spPr>
          <a:xfrm>
            <a:off x="1688893" y="404164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10945A86-B626-45A2-8264-FC190FC3FC85}"/>
              </a:ext>
            </a:extLst>
          </p:cNvPr>
          <p:cNvSpPr/>
          <p:nvPr/>
        </p:nvSpPr>
        <p:spPr>
          <a:xfrm>
            <a:off x="1000128" y="37492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B99522-A215-4BEE-9FCA-C57997A92B50}"/>
              </a:ext>
            </a:extLst>
          </p:cNvPr>
          <p:cNvSpPr/>
          <p:nvPr/>
        </p:nvSpPr>
        <p:spPr>
          <a:xfrm>
            <a:off x="9724702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371AFA-B4E0-44E3-A660-F7CFE0B29CC1}"/>
              </a:ext>
            </a:extLst>
          </p:cNvPr>
          <p:cNvSpPr/>
          <p:nvPr/>
        </p:nvSpPr>
        <p:spPr>
          <a:xfrm>
            <a:off x="5835500" y="861421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6815BB3-829E-4B97-A0A3-F032718583C0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1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50C9DE7-26CC-422E-8C9D-4EE6760828F2}"/>
              </a:ext>
            </a:extLst>
          </p:cNvPr>
          <p:cNvSpPr/>
          <p:nvPr/>
        </p:nvSpPr>
        <p:spPr>
          <a:xfrm>
            <a:off x="732591" y="1401873"/>
            <a:ext cx="7264061" cy="5596128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0423478-3432-44AF-B636-C6F09A779B86}"/>
              </a:ext>
            </a:extLst>
          </p:cNvPr>
          <p:cNvCxnSpPr/>
          <p:nvPr/>
        </p:nvCxnSpPr>
        <p:spPr>
          <a:xfrm flipH="1">
            <a:off x="2487227" y="2374039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11EE55A-5EAF-4725-82F8-1BB519B2D97B}"/>
              </a:ext>
            </a:extLst>
          </p:cNvPr>
          <p:cNvSpPr/>
          <p:nvPr/>
        </p:nvSpPr>
        <p:spPr>
          <a:xfrm>
            <a:off x="1993532" y="2959961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8C6E537-D278-4E43-A43F-120F00E73FD3}"/>
              </a:ext>
            </a:extLst>
          </p:cNvPr>
          <p:cNvSpPr/>
          <p:nvPr/>
        </p:nvSpPr>
        <p:spPr>
          <a:xfrm>
            <a:off x="2487227" y="1821402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EE294784-9E3D-474B-8915-A0235F810585}"/>
              </a:ext>
            </a:extLst>
          </p:cNvPr>
          <p:cNvCxnSpPr>
            <a:cxnSpLocks/>
          </p:cNvCxnSpPr>
          <p:nvPr/>
        </p:nvCxnSpPr>
        <p:spPr>
          <a:xfrm flipH="1">
            <a:off x="1598014" y="3703412"/>
            <a:ext cx="649326" cy="58488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8F20AB76-E1B2-4FEA-B3B4-603B2CA649B0}"/>
              </a:ext>
            </a:extLst>
          </p:cNvPr>
          <p:cNvSpPr/>
          <p:nvPr/>
        </p:nvSpPr>
        <p:spPr>
          <a:xfrm>
            <a:off x="1020759" y="41793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4D18B1A-294E-41D4-A451-EA581C523891}"/>
              </a:ext>
            </a:extLst>
          </p:cNvPr>
          <p:cNvCxnSpPr>
            <a:cxnSpLocks/>
          </p:cNvCxnSpPr>
          <p:nvPr/>
        </p:nvCxnSpPr>
        <p:spPr>
          <a:xfrm>
            <a:off x="2533591" y="3632651"/>
            <a:ext cx="519197" cy="66544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D5BD802-4E73-43E9-8F6A-76CBB95F0EAB}"/>
              </a:ext>
            </a:extLst>
          </p:cNvPr>
          <p:cNvSpPr/>
          <p:nvPr/>
        </p:nvSpPr>
        <p:spPr>
          <a:xfrm>
            <a:off x="2475532" y="418912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5" name="곱하기 기호 54">
            <a:extLst>
              <a:ext uri="{FF2B5EF4-FFF2-40B4-BE49-F238E27FC236}">
                <a16:creationId xmlns:a16="http://schemas.microsoft.com/office/drawing/2014/main" xmlns="" id="{AE762ACB-FA92-444F-98E0-CA2BB8F55DD7}"/>
              </a:ext>
            </a:extLst>
          </p:cNvPr>
          <p:cNvSpPr/>
          <p:nvPr/>
        </p:nvSpPr>
        <p:spPr>
          <a:xfrm>
            <a:off x="1152528" y="39016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7279742-9ED8-4103-8753-3E17B485F8A3}"/>
              </a:ext>
            </a:extLst>
          </p:cNvPr>
          <p:cNvSpPr/>
          <p:nvPr/>
        </p:nvSpPr>
        <p:spPr>
          <a:xfrm>
            <a:off x="6087627" y="17283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2</a:t>
            </a:r>
            <a:endParaRPr lang="ko-KR" altLang="en-US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C9EA2-CED6-4492-AA55-FE1D7408FE83}"/>
              </a:ext>
            </a:extLst>
          </p:cNvPr>
          <p:cNvCxnSpPr>
            <a:cxnSpLocks/>
          </p:cNvCxnSpPr>
          <p:nvPr/>
        </p:nvCxnSpPr>
        <p:spPr>
          <a:xfrm flipH="1">
            <a:off x="2092999" y="4760089"/>
            <a:ext cx="477063" cy="6339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A5A1CF4-2EF7-4FEE-A449-FB0EC467A805}"/>
              </a:ext>
            </a:extLst>
          </p:cNvPr>
          <p:cNvSpPr/>
          <p:nvPr/>
        </p:nvSpPr>
        <p:spPr>
          <a:xfrm>
            <a:off x="1573453" y="5372910"/>
            <a:ext cx="692459" cy="69245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xmlns="" id="{945A13DB-F491-434F-A500-E7CA7BB31D23}"/>
              </a:ext>
            </a:extLst>
          </p:cNvPr>
          <p:cNvSpPr/>
          <p:nvPr/>
        </p:nvSpPr>
        <p:spPr>
          <a:xfrm>
            <a:off x="1612952" y="4984973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DA1643D9-CECA-491A-9D23-16930A9DEE92}"/>
              </a:ext>
            </a:extLst>
          </p:cNvPr>
          <p:cNvCxnSpPr>
            <a:cxnSpLocks/>
          </p:cNvCxnSpPr>
          <p:nvPr/>
        </p:nvCxnSpPr>
        <p:spPr>
          <a:xfrm flipH="1">
            <a:off x="2645352" y="4893571"/>
            <a:ext cx="110494" cy="52720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BD80A7C-6E9A-4335-956B-315BAE2272D5}"/>
              </a:ext>
            </a:extLst>
          </p:cNvPr>
          <p:cNvSpPr/>
          <p:nvPr/>
        </p:nvSpPr>
        <p:spPr>
          <a:xfrm>
            <a:off x="2316554" y="543806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D79B292-711A-47FA-879D-0D775D1FE411}"/>
              </a:ext>
            </a:extLst>
          </p:cNvPr>
          <p:cNvSpPr/>
          <p:nvPr/>
        </p:nvSpPr>
        <p:spPr>
          <a:xfrm>
            <a:off x="6966224" y="9001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87B3457-599B-473D-9CAB-A5FFEE12E1A1}"/>
              </a:ext>
            </a:extLst>
          </p:cNvPr>
          <p:cNvSpPr/>
          <p:nvPr/>
        </p:nvSpPr>
        <p:spPr>
          <a:xfrm>
            <a:off x="6408205" y="2109705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7A5842-F2F7-4C98-9332-C89B92A8796C}"/>
              </a:ext>
            </a:extLst>
          </p:cNvPr>
          <p:cNvSpPr/>
          <p:nvPr/>
        </p:nvSpPr>
        <p:spPr>
          <a:xfrm>
            <a:off x="9724702" y="865412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A0D0A825-309D-48FF-A34D-B702DFF0E724}"/>
              </a:ext>
            </a:extLst>
          </p:cNvPr>
          <p:cNvCxnSpPr>
            <a:cxnSpLocks/>
          </p:cNvCxnSpPr>
          <p:nvPr/>
        </p:nvCxnSpPr>
        <p:spPr>
          <a:xfrm flipH="1">
            <a:off x="2418549" y="3754116"/>
            <a:ext cx="13796" cy="54889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E926F46-500E-4069-BBAF-FD1077ECD948}"/>
              </a:ext>
            </a:extLst>
          </p:cNvPr>
          <p:cNvSpPr/>
          <p:nvPr/>
        </p:nvSpPr>
        <p:spPr>
          <a:xfrm>
            <a:off x="1841293" y="4194042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45513" y="2807561"/>
            <a:ext cx="3760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if depth== 3:</a:t>
            </a:r>
          </a:p>
          <a:p>
            <a:r>
              <a:rPr lang="ko-KR" altLang="en-US" dirty="0"/>
              <a:t>        print(result)</a:t>
            </a:r>
          </a:p>
          <a:p>
            <a:r>
              <a:rPr lang="ko-KR" altLang="en-US" dirty="0"/>
              <a:t>        return;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for i in range(3):</a:t>
            </a:r>
          </a:p>
          <a:p>
            <a:r>
              <a:rPr lang="ko-KR" altLang="en-US" dirty="0"/>
              <a:t>        if not visited[i]:</a:t>
            </a:r>
          </a:p>
          <a:p>
            <a:r>
              <a:rPr lang="ko-KR" altLang="en-US" dirty="0"/>
              <a:t>            visited[i] = True;</a:t>
            </a:r>
          </a:p>
          <a:p>
            <a:r>
              <a:rPr lang="ko-KR" altLang="en-US" dirty="0"/>
              <a:t>            result[depth] = data[i];</a:t>
            </a:r>
          </a:p>
          <a:p>
            <a:r>
              <a:rPr lang="ko-KR" altLang="en-US" dirty="0"/>
              <a:t>            GetSome(depth + 1);</a:t>
            </a:r>
          </a:p>
          <a:p>
            <a:r>
              <a:rPr lang="ko-KR" altLang="en-US" dirty="0"/>
              <a:t>            visited[i] = False;</a:t>
            </a:r>
          </a:p>
        </p:txBody>
      </p:sp>
    </p:spTree>
    <p:extLst>
      <p:ext uri="{BB962C8B-B14F-4D97-AF65-F5344CB8AC3E}">
        <p14:creationId xmlns:p14="http://schemas.microsoft.com/office/powerpoint/2010/main" val="31582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1" grpId="0" animBg="1"/>
      <p:bldP spid="66" grpId="0"/>
      <p:bldP spid="12" grpId="0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800145-2F71-43F3-A55B-52797E7283E0}"/>
              </a:ext>
            </a:extLst>
          </p:cNvPr>
          <p:cNvSpPr/>
          <p:nvPr/>
        </p:nvSpPr>
        <p:spPr>
          <a:xfrm>
            <a:off x="124291" y="1389888"/>
            <a:ext cx="7264061" cy="55321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15FEAE5-1807-46C2-85BA-C03FD326A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9022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C67122-A74A-4556-B02A-176DBB76C2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8614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4063F20-A813-45B8-8921-6AA629D333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430" y="408947"/>
          <a:ext cx="3303480" cy="904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160">
                  <a:extLst>
                    <a:ext uri="{9D8B030D-6E8A-4147-A177-3AD203B41FA5}">
                      <a16:colId xmlns:a16="http://schemas.microsoft.com/office/drawing/2014/main" xmlns="" val="2330591111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2140694220"/>
                    </a:ext>
                  </a:extLst>
                </a:gridCol>
                <a:gridCol w="1101160">
                  <a:extLst>
                    <a:ext uri="{9D8B030D-6E8A-4147-A177-3AD203B41FA5}">
                      <a16:colId xmlns:a16="http://schemas.microsoft.com/office/drawing/2014/main" xmlns="" val="3904189861"/>
                    </a:ext>
                  </a:extLst>
                </a:gridCol>
              </a:tblGrid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2909432"/>
                  </a:ext>
                </a:extLst>
              </a:tr>
              <a:tr h="45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064130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0F1B3EE-F5BB-48E8-BF5C-37227FE0764F}"/>
              </a:ext>
            </a:extLst>
          </p:cNvPr>
          <p:cNvSpPr/>
          <p:nvPr/>
        </p:nvSpPr>
        <p:spPr>
          <a:xfrm>
            <a:off x="8648037" y="9201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9EE146-916A-4C7E-A7C6-2DAD3118DF3F}"/>
              </a:ext>
            </a:extLst>
          </p:cNvPr>
          <p:cNvSpPr/>
          <p:nvPr/>
        </p:nvSpPr>
        <p:spPr>
          <a:xfrm>
            <a:off x="4758835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DF8622-33ED-4A66-BFBC-8278C8B04127}"/>
              </a:ext>
            </a:extLst>
          </p:cNvPr>
          <p:cNvSpPr/>
          <p:nvPr/>
        </p:nvSpPr>
        <p:spPr>
          <a:xfrm>
            <a:off x="428441" y="1357884"/>
            <a:ext cx="7264061" cy="559612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B99522-A215-4BEE-9FCA-C57997A92B50}"/>
              </a:ext>
            </a:extLst>
          </p:cNvPr>
          <p:cNvSpPr/>
          <p:nvPr/>
        </p:nvSpPr>
        <p:spPr>
          <a:xfrm>
            <a:off x="9724702" y="88852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371AFA-B4E0-44E3-A660-F7CFE0B29CC1}"/>
              </a:ext>
            </a:extLst>
          </p:cNvPr>
          <p:cNvSpPr/>
          <p:nvPr/>
        </p:nvSpPr>
        <p:spPr>
          <a:xfrm>
            <a:off x="5835500" y="861421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50C9DE7-26CC-422E-8C9D-4EE6760828F2}"/>
              </a:ext>
            </a:extLst>
          </p:cNvPr>
          <p:cNvSpPr/>
          <p:nvPr/>
        </p:nvSpPr>
        <p:spPr>
          <a:xfrm>
            <a:off x="732591" y="1401873"/>
            <a:ext cx="7264061" cy="5596128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C06F255-7192-492C-A7C7-72077E4E1F94}"/>
              </a:ext>
            </a:extLst>
          </p:cNvPr>
          <p:cNvSpPr/>
          <p:nvPr/>
        </p:nvSpPr>
        <p:spPr>
          <a:xfrm>
            <a:off x="10801367" y="8904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D79B292-711A-47FA-879D-0D775D1FE411}"/>
              </a:ext>
            </a:extLst>
          </p:cNvPr>
          <p:cNvSpPr/>
          <p:nvPr/>
        </p:nvSpPr>
        <p:spPr>
          <a:xfrm>
            <a:off x="6966224" y="9001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34B43788-EE02-4ABF-BA0F-FDE2DBA74110}"/>
              </a:ext>
            </a:extLst>
          </p:cNvPr>
          <p:cNvSpPr/>
          <p:nvPr/>
        </p:nvSpPr>
        <p:spPr>
          <a:xfrm>
            <a:off x="939214" y="1389888"/>
            <a:ext cx="7264061" cy="55961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462B7F3-BAFD-4D45-97C2-0FC3F2A42DD3}"/>
              </a:ext>
            </a:extLst>
          </p:cNvPr>
          <p:cNvSpPr/>
          <p:nvPr/>
        </p:nvSpPr>
        <p:spPr>
          <a:xfrm>
            <a:off x="1212487" y="6434721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1 3 2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0E9B4A-5497-43A7-9257-70982DFAE0E4}"/>
              </a:ext>
            </a:extLst>
          </p:cNvPr>
          <p:cNvSpPr/>
          <p:nvPr/>
        </p:nvSpPr>
        <p:spPr>
          <a:xfrm>
            <a:off x="2436512" y="1887114"/>
            <a:ext cx="2512381" cy="55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1660D5D4-0444-486B-8DF0-012AADFFF591}"/>
              </a:ext>
            </a:extLst>
          </p:cNvPr>
          <p:cNvCxnSpPr/>
          <p:nvPr/>
        </p:nvCxnSpPr>
        <p:spPr>
          <a:xfrm flipH="1">
            <a:off x="2475532" y="2538223"/>
            <a:ext cx="745724" cy="585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D0949DE1-7AE3-4E02-9111-8199C7186481}"/>
              </a:ext>
            </a:extLst>
          </p:cNvPr>
          <p:cNvSpPr/>
          <p:nvPr/>
        </p:nvSpPr>
        <p:spPr>
          <a:xfrm>
            <a:off x="2041809" y="305301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81F10C4C-9C13-4979-BDB0-7F5B5FC14FDF}"/>
              </a:ext>
            </a:extLst>
          </p:cNvPr>
          <p:cNvSpPr/>
          <p:nvPr/>
        </p:nvSpPr>
        <p:spPr>
          <a:xfrm>
            <a:off x="5935227" y="157598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Depth = 3</a:t>
            </a:r>
            <a:endParaRPr lang="ko-KR" altLang="en-US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69B62553-D659-4535-8DB3-7CD4A487FF1D}"/>
              </a:ext>
            </a:extLst>
          </p:cNvPr>
          <p:cNvCxnSpPr>
            <a:cxnSpLocks/>
          </p:cNvCxnSpPr>
          <p:nvPr/>
        </p:nvCxnSpPr>
        <p:spPr>
          <a:xfrm flipH="1">
            <a:off x="1598014" y="3703412"/>
            <a:ext cx="649326" cy="58488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7DFEB558-32E1-41B6-B11B-121E9045062A}"/>
              </a:ext>
            </a:extLst>
          </p:cNvPr>
          <p:cNvSpPr/>
          <p:nvPr/>
        </p:nvSpPr>
        <p:spPr>
          <a:xfrm>
            <a:off x="1020759" y="4179327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C576B638-E2E0-42A5-9551-962A8DACFE13}"/>
              </a:ext>
            </a:extLst>
          </p:cNvPr>
          <p:cNvCxnSpPr>
            <a:cxnSpLocks/>
          </p:cNvCxnSpPr>
          <p:nvPr/>
        </p:nvCxnSpPr>
        <p:spPr>
          <a:xfrm>
            <a:off x="2533591" y="3632651"/>
            <a:ext cx="519197" cy="66544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07603541-6509-447D-8DD6-C2CF801EC54E}"/>
              </a:ext>
            </a:extLst>
          </p:cNvPr>
          <p:cNvSpPr/>
          <p:nvPr/>
        </p:nvSpPr>
        <p:spPr>
          <a:xfrm>
            <a:off x="2475532" y="4189127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3" name="곱하기 기호 102">
            <a:extLst>
              <a:ext uri="{FF2B5EF4-FFF2-40B4-BE49-F238E27FC236}">
                <a16:creationId xmlns:a16="http://schemas.microsoft.com/office/drawing/2014/main" xmlns="" id="{BCC76709-AD4A-499E-AB56-B04285821D60}"/>
              </a:ext>
            </a:extLst>
          </p:cNvPr>
          <p:cNvSpPr/>
          <p:nvPr/>
        </p:nvSpPr>
        <p:spPr>
          <a:xfrm>
            <a:off x="1152528" y="3901601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64B91B5F-4DEF-4EC5-9FF5-A409324AB2E5}"/>
              </a:ext>
            </a:extLst>
          </p:cNvPr>
          <p:cNvCxnSpPr>
            <a:cxnSpLocks/>
          </p:cNvCxnSpPr>
          <p:nvPr/>
        </p:nvCxnSpPr>
        <p:spPr>
          <a:xfrm flipH="1">
            <a:off x="2092999" y="4760089"/>
            <a:ext cx="477063" cy="6339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ED4D16B0-92D3-43A8-8873-5D852F9319C2}"/>
              </a:ext>
            </a:extLst>
          </p:cNvPr>
          <p:cNvSpPr/>
          <p:nvPr/>
        </p:nvSpPr>
        <p:spPr>
          <a:xfrm>
            <a:off x="1573453" y="5372910"/>
            <a:ext cx="692459" cy="69245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곱하기 기호 106">
            <a:extLst>
              <a:ext uri="{FF2B5EF4-FFF2-40B4-BE49-F238E27FC236}">
                <a16:creationId xmlns:a16="http://schemas.microsoft.com/office/drawing/2014/main" xmlns="" id="{F74BBC55-4B50-4893-AC30-9BF1B87EA5C8}"/>
              </a:ext>
            </a:extLst>
          </p:cNvPr>
          <p:cNvSpPr/>
          <p:nvPr/>
        </p:nvSpPr>
        <p:spPr>
          <a:xfrm>
            <a:off x="1612952" y="4984973"/>
            <a:ext cx="536690" cy="58488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6CCF379A-6CBB-4224-B47E-694E6F8CE895}"/>
              </a:ext>
            </a:extLst>
          </p:cNvPr>
          <p:cNvCxnSpPr>
            <a:cxnSpLocks/>
          </p:cNvCxnSpPr>
          <p:nvPr/>
        </p:nvCxnSpPr>
        <p:spPr>
          <a:xfrm flipH="1">
            <a:off x="2645352" y="4893571"/>
            <a:ext cx="110494" cy="52720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A924A8B0-E4BE-4FE9-B70C-C5D8497D01FE}"/>
              </a:ext>
            </a:extLst>
          </p:cNvPr>
          <p:cNvSpPr/>
          <p:nvPr/>
        </p:nvSpPr>
        <p:spPr>
          <a:xfrm>
            <a:off x="2316554" y="5438062"/>
            <a:ext cx="692459" cy="69245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F2D0E8C-5811-4FEA-9F96-24774094047E}"/>
              </a:ext>
            </a:extLst>
          </p:cNvPr>
          <p:cNvCxnSpPr>
            <a:cxnSpLocks/>
          </p:cNvCxnSpPr>
          <p:nvPr/>
        </p:nvCxnSpPr>
        <p:spPr>
          <a:xfrm flipH="1">
            <a:off x="2418549" y="3754116"/>
            <a:ext cx="13796" cy="54889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082436E3-CAD8-42CE-81EF-7DBAC097A18E}"/>
              </a:ext>
            </a:extLst>
          </p:cNvPr>
          <p:cNvSpPr/>
          <p:nvPr/>
        </p:nvSpPr>
        <p:spPr>
          <a:xfrm>
            <a:off x="1841293" y="4194042"/>
            <a:ext cx="692459" cy="69245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4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885</Words>
  <Application>Microsoft Office PowerPoint</Application>
  <PresentationFormat>와이드스크린</PresentationFormat>
  <Paragraphs>476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poppins1211@gmail.com</dc:creator>
  <cp:lastModifiedBy>student</cp:lastModifiedBy>
  <cp:revision>20</cp:revision>
  <dcterms:created xsi:type="dcterms:W3CDTF">2018-09-13T21:10:30Z</dcterms:created>
  <dcterms:modified xsi:type="dcterms:W3CDTF">2019-03-19T22:45:26Z</dcterms:modified>
</cp:coreProperties>
</file>