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800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3D65E-C31A-4CDB-8AED-5F9CE3039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7BB8D2-3B41-481D-A70E-2B0AD6B8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01086-CD93-4716-A516-87559E6E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0E1FC-FECB-4968-8E43-2FB74E9B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8B8BF-EAC7-40C5-9B61-F2A96D1C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97148-062F-494F-BF6C-DD4D152B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27D45A-762A-41F8-81C3-6FC479532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402AF-7EC2-438A-B829-5D84A33B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10F20-342C-4DA1-B7C2-4308AA00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6FFAB-8995-4BF0-88AD-F39E4D00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D672A-56FD-4887-B693-833DA3A9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E5D66-DCB8-4331-BFE2-A43F52CC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4A2D9-71B3-4B79-BD4C-9CA7DF26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2EBF6-E9F0-483A-98EF-39C4DCA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1FBFE-9D67-4C0D-AE41-DC202EA5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3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48E8E-042D-4E69-98FB-4DA5AE7D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DB186-4EEF-4818-ACFE-3A583093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8BC31-DD66-4A73-BA58-18F1951E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56337-F717-4021-B490-AC42500A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CC5AE-9FE0-47A9-AED5-7F788FF1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6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A706E-B358-45CD-8658-73768CD2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44D59-0E36-4C45-9042-97F5F6F0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48217-C227-45F2-9EC9-02DF8090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F980A-7B47-4D58-971B-B212D015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703EB-D5AC-483D-B8C7-61D92547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7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CB9A0-068B-4F4B-8008-B15E0B85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73C46-B53E-4EDA-9DDA-8B8975D66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6C928-8D74-42A7-B31D-A493736F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F1F65-FDE1-435B-AD4A-2DA14E82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6160B-4D1D-43F3-8281-BACC5E6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A9AA4-92C2-479C-8BB5-F15FE2F4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5E78F-EE2B-4EC3-AC54-B5E9DDF4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E2F7E-1CB1-4306-9930-BAE5DBC4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0BD6B-C975-4E64-9938-3E5CB8A9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EE2027-AB4D-4C32-8BDF-4C2E92E62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55FAF-A2CC-4D04-B097-849997F4C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581FEE-325F-47B4-A81A-6EF690F1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8A78F-F0EE-468C-ACF7-7763A1F4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2A8219-1ACF-4F67-BB4B-DAF03072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9505-E71A-4E1D-8D66-8471D0F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342463-9B13-48D7-8EBD-6A089921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56159-97E4-40BB-92DA-B00383E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B127A5-B584-4764-A706-381EC6B7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4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5D151-2602-4F4C-AA64-7BE1F2A6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E1DE9E-A1D4-49C9-BC25-15A8EB0F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7592AE-3FF0-40D7-BAE8-720ECE1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4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6B44B-EBB3-4944-A3F1-ED76BC08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88881-CFD2-4608-8A0C-63345EFA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6F6B6-2E1D-4FBB-8FA3-FBAF2FC3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272E1-B878-4C05-AFFC-CE600474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6F299-DBC4-4BE2-866D-411E591E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A2210-E488-450B-B960-5E4121DD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1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2E153-1D74-4BD8-B5D8-4B9A150A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68ACDA-9CB2-49E5-B35A-70284367C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394209-4A8B-4137-9107-7F77D0F3E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03DCF-E06A-456D-A7B8-8F3CF6D6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CCBB6-CB2A-494B-9726-55EB04F8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F4067-3C0A-4F31-A342-AFDDC7FE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9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99043-C7C6-4D8A-9078-4A707C48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74694-7C90-45DD-A68E-FF6EF348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BC7F7-2D91-4396-9FDD-64E6E7BA7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D294-5E2D-4158-8B38-18774BF405C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2E18A-3A26-46CD-A209-E6F36B69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C9330-D5C6-40FF-9FFA-B2F4652C0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0F23-8482-4D33-AC10-B943189C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kfpartners.com/uploads/blog/VM_Image.PNG">
            <a:extLst>
              <a:ext uri="{FF2B5EF4-FFF2-40B4-BE49-F238E27FC236}">
                <a16:creationId xmlns:a16="http://schemas.microsoft.com/office/drawing/2014/main" id="{07EDB5C5-C5A4-424F-90A1-37A23925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85775"/>
            <a:ext cx="7633855" cy="495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48056E-5CF7-44F5-BA6A-CEEE4FE6BD8F}"/>
              </a:ext>
            </a:extLst>
          </p:cNvPr>
          <p:cNvSpPr/>
          <p:nvPr/>
        </p:nvSpPr>
        <p:spPr>
          <a:xfrm>
            <a:off x="1562100" y="56689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https://i2.wp.com/www.docker.com/blog/wp-content/uploads/Blog.-Are-containers-..VM-Image-1.png?fit=1600%2C680&amp;ssl=1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82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2730EF-C10B-45AF-9808-8A3E1D89BBB3}"/>
              </a:ext>
            </a:extLst>
          </p:cNvPr>
          <p:cNvSpPr/>
          <p:nvPr/>
        </p:nvSpPr>
        <p:spPr>
          <a:xfrm>
            <a:off x="540327" y="4582391"/>
            <a:ext cx="3584864" cy="1558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3FD22-AE78-4CDB-BC86-B7D288A36397}"/>
              </a:ext>
            </a:extLst>
          </p:cNvPr>
          <p:cNvSpPr/>
          <p:nvPr/>
        </p:nvSpPr>
        <p:spPr>
          <a:xfrm>
            <a:off x="540327" y="3740727"/>
            <a:ext cx="3584864" cy="73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Linux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29ADF9-A57C-4AD7-9BCA-1A53F28BF880}"/>
              </a:ext>
            </a:extLst>
          </p:cNvPr>
          <p:cNvSpPr/>
          <p:nvPr/>
        </p:nvSpPr>
        <p:spPr>
          <a:xfrm>
            <a:off x="540327" y="2275609"/>
            <a:ext cx="945573" cy="136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br>
              <a:rPr lang="en-US" altLang="ko-KR" sz="1200" dirty="0"/>
            </a:br>
            <a:r>
              <a:rPr lang="en-US" altLang="ko-KR" sz="1200" dirty="0"/>
              <a:t>(container)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Linux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AB1680-7569-489D-89D2-6C885EA7CEB4}"/>
              </a:ext>
            </a:extLst>
          </p:cNvPr>
          <p:cNvSpPr/>
          <p:nvPr/>
        </p:nvSpPr>
        <p:spPr>
          <a:xfrm>
            <a:off x="1672936" y="2275609"/>
            <a:ext cx="945573" cy="136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Apache</a:t>
            </a:r>
            <a:br>
              <a:rPr lang="en-US" altLang="ko-KR" sz="1200" dirty="0"/>
            </a:br>
            <a:r>
              <a:rPr lang="en-US" altLang="ko-KR" sz="1200" dirty="0"/>
              <a:t>(container)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Linux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676886-4CA9-423B-8E52-50D68AF718F9}"/>
              </a:ext>
            </a:extLst>
          </p:cNvPr>
          <p:cNvSpPr/>
          <p:nvPr/>
        </p:nvSpPr>
        <p:spPr>
          <a:xfrm>
            <a:off x="4914899" y="4582391"/>
            <a:ext cx="5257799" cy="1558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Windows 10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0840A1-6E16-40AE-A77E-568CB2DC522E}"/>
              </a:ext>
            </a:extLst>
          </p:cNvPr>
          <p:cNvSpPr/>
          <p:nvPr/>
        </p:nvSpPr>
        <p:spPr>
          <a:xfrm>
            <a:off x="4914900" y="3740727"/>
            <a:ext cx="5257800" cy="73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Desktop for Window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E0E3CE-C8FA-4CBD-A890-F79C8E6A01EC}"/>
              </a:ext>
            </a:extLst>
          </p:cNvPr>
          <p:cNvSpPr/>
          <p:nvPr/>
        </p:nvSpPr>
        <p:spPr>
          <a:xfrm>
            <a:off x="4914900" y="2275609"/>
            <a:ext cx="945573" cy="136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MS SQL</a:t>
            </a:r>
            <a:br>
              <a:rPr lang="en-US" altLang="ko-KR" sz="1200" dirty="0"/>
            </a:br>
            <a:r>
              <a:rPr lang="en-US" altLang="ko-KR" sz="1200" dirty="0"/>
              <a:t>(container)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Windows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84DC72-0E2C-4691-AD78-3CA05DD31859}"/>
              </a:ext>
            </a:extLst>
          </p:cNvPr>
          <p:cNvSpPr/>
          <p:nvPr/>
        </p:nvSpPr>
        <p:spPr>
          <a:xfrm>
            <a:off x="6047509" y="2275609"/>
            <a:ext cx="945573" cy="136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Apache</a:t>
            </a:r>
            <a:br>
              <a:rPr lang="en-US" altLang="ko-KR" sz="1200" dirty="0"/>
            </a:br>
            <a:r>
              <a:rPr lang="en-US" altLang="ko-KR" sz="1200" dirty="0"/>
              <a:t>(container)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Linux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36FBE0-4472-4715-9391-0949337B6D5C}"/>
              </a:ext>
            </a:extLst>
          </p:cNvPr>
          <p:cNvSpPr/>
          <p:nvPr/>
        </p:nvSpPr>
        <p:spPr>
          <a:xfrm>
            <a:off x="7367154" y="2275609"/>
            <a:ext cx="945573" cy="136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Linux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DDFE4E-F1C4-4F92-8138-7BEEAEDC041C}"/>
              </a:ext>
            </a:extLst>
          </p:cNvPr>
          <p:cNvCxnSpPr/>
          <p:nvPr/>
        </p:nvCxnSpPr>
        <p:spPr>
          <a:xfrm flipH="1" flipV="1">
            <a:off x="5164282" y="3429000"/>
            <a:ext cx="924791" cy="147550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493625-9B56-454D-B398-04D5EA2545F1}"/>
              </a:ext>
            </a:extLst>
          </p:cNvPr>
          <p:cNvCxnSpPr/>
          <p:nvPr/>
        </p:nvCxnSpPr>
        <p:spPr>
          <a:xfrm flipH="1" flipV="1">
            <a:off x="6603423" y="3428999"/>
            <a:ext cx="924791" cy="147550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972EFF-9343-44E4-9DC4-540E28738285}"/>
              </a:ext>
            </a:extLst>
          </p:cNvPr>
          <p:cNvCxnSpPr/>
          <p:nvPr/>
        </p:nvCxnSpPr>
        <p:spPr>
          <a:xfrm flipH="1">
            <a:off x="6681355" y="3855027"/>
            <a:ext cx="706582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99B8A3-80D8-4A53-8458-F62FA63FD3E5}"/>
              </a:ext>
            </a:extLst>
          </p:cNvPr>
          <p:cNvCxnSpPr/>
          <p:nvPr/>
        </p:nvCxnSpPr>
        <p:spPr>
          <a:xfrm>
            <a:off x="6670964" y="3896591"/>
            <a:ext cx="716973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0149AD-1C74-4C1D-87F0-AB33718E53D3}"/>
              </a:ext>
            </a:extLst>
          </p:cNvPr>
          <p:cNvCxnSpPr>
            <a:cxnSpLocks/>
          </p:cNvCxnSpPr>
          <p:nvPr/>
        </p:nvCxnSpPr>
        <p:spPr>
          <a:xfrm flipH="1">
            <a:off x="6899564" y="3325091"/>
            <a:ext cx="904009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ABFB59-552D-40C2-B856-4906332536E2}"/>
              </a:ext>
            </a:extLst>
          </p:cNvPr>
          <p:cNvSpPr/>
          <p:nvPr/>
        </p:nvSpPr>
        <p:spPr>
          <a:xfrm>
            <a:off x="8821882" y="2275609"/>
            <a:ext cx="945573" cy="136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br>
              <a:rPr lang="en-US" altLang="ko-KR" sz="1200" dirty="0"/>
            </a:br>
            <a:r>
              <a:rPr lang="en-US" altLang="ko-KR" sz="1200" dirty="0"/>
              <a:t>(container)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Linux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70265C9-AA27-48A6-A052-6ECFB0E6FAE0}"/>
              </a:ext>
            </a:extLst>
          </p:cNvPr>
          <p:cNvCxnSpPr>
            <a:cxnSpLocks/>
          </p:cNvCxnSpPr>
          <p:nvPr/>
        </p:nvCxnSpPr>
        <p:spPr>
          <a:xfrm>
            <a:off x="7955974" y="3477491"/>
            <a:ext cx="133869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7FD415DE-818E-4393-97A5-0A205730D59E}"/>
              </a:ext>
            </a:extLst>
          </p:cNvPr>
          <p:cNvSpPr/>
          <p:nvPr/>
        </p:nvSpPr>
        <p:spPr>
          <a:xfrm>
            <a:off x="2005445" y="1392382"/>
            <a:ext cx="5247410" cy="41044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D7ADD21-BA09-48C6-A0CF-9F3B5EDF43A6}"/>
              </a:ext>
            </a:extLst>
          </p:cNvPr>
          <p:cNvSpPr/>
          <p:nvPr/>
        </p:nvSpPr>
        <p:spPr>
          <a:xfrm>
            <a:off x="2670464" y="1818409"/>
            <a:ext cx="3865418" cy="32523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55C1A5-A6AD-4321-A227-96883009AC39}"/>
              </a:ext>
            </a:extLst>
          </p:cNvPr>
          <p:cNvSpPr/>
          <p:nvPr/>
        </p:nvSpPr>
        <p:spPr>
          <a:xfrm>
            <a:off x="3241964" y="2286000"/>
            <a:ext cx="2753591" cy="2358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2ECC73D-54D3-427C-8003-11DA12BFBB9B}"/>
              </a:ext>
            </a:extLst>
          </p:cNvPr>
          <p:cNvSpPr/>
          <p:nvPr/>
        </p:nvSpPr>
        <p:spPr>
          <a:xfrm>
            <a:off x="3938155" y="2930236"/>
            <a:ext cx="1298863" cy="110143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DOCKER</a:t>
            </a:r>
            <a:br>
              <a:rPr lang="en-US" altLang="ko-KR" sz="1200" dirty="0"/>
            </a:br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768DC-681F-475D-BF1F-05DD009370B0}"/>
              </a:ext>
            </a:extLst>
          </p:cNvPr>
          <p:cNvSpPr txBox="1"/>
          <p:nvPr/>
        </p:nvSpPr>
        <p:spPr>
          <a:xfrm>
            <a:off x="4120150" y="247021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721BF-7187-4A05-94D4-9AB0DB376B8F}"/>
              </a:ext>
            </a:extLst>
          </p:cNvPr>
          <p:cNvSpPr txBox="1"/>
          <p:nvPr/>
        </p:nvSpPr>
        <p:spPr>
          <a:xfrm>
            <a:off x="4017557" y="187369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77623-F2D1-45C6-BB13-400CBCE5FCEA}"/>
              </a:ext>
            </a:extLst>
          </p:cNvPr>
          <p:cNvSpPr txBox="1"/>
          <p:nvPr/>
        </p:nvSpPr>
        <p:spPr>
          <a:xfrm>
            <a:off x="4338878" y="1421435"/>
            <a:ext cx="58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D75D6-8A2D-473C-9E29-6E7AC261E65B}"/>
              </a:ext>
            </a:extLst>
          </p:cNvPr>
          <p:cNvSpPr txBox="1"/>
          <p:nvPr/>
        </p:nvSpPr>
        <p:spPr>
          <a:xfrm>
            <a:off x="3868186" y="376695"/>
            <a:ext cx="99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internet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47B8A3-F6BE-4BFE-BC23-D484E1FEECC3}"/>
              </a:ext>
            </a:extLst>
          </p:cNvPr>
          <p:cNvCxnSpPr>
            <a:cxnSpLocks/>
          </p:cNvCxnSpPr>
          <p:nvPr/>
        </p:nvCxnSpPr>
        <p:spPr>
          <a:xfrm flipH="1">
            <a:off x="5443342" y="2628534"/>
            <a:ext cx="552214" cy="7017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A3755C-CB2A-4E5B-82CB-DC13DA7431F9}"/>
              </a:ext>
            </a:extLst>
          </p:cNvPr>
          <p:cNvCxnSpPr/>
          <p:nvPr/>
        </p:nvCxnSpPr>
        <p:spPr>
          <a:xfrm flipH="1">
            <a:off x="4934187" y="3330286"/>
            <a:ext cx="509155" cy="1974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A53D7C-D36B-49A9-A184-FC055E501DC2}"/>
              </a:ext>
            </a:extLst>
          </p:cNvPr>
          <p:cNvSpPr txBox="1"/>
          <p:nvPr/>
        </p:nvSpPr>
        <p:spPr>
          <a:xfrm>
            <a:off x="5538434" y="2307996"/>
            <a:ext cx="552214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My_cli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8B14E-1416-476F-BBB4-84C4D7D1469A}"/>
              </a:ext>
            </a:extLst>
          </p:cNvPr>
          <p:cNvSpPr txBox="1"/>
          <p:nvPr/>
        </p:nvSpPr>
        <p:spPr>
          <a:xfrm rot="20568773">
            <a:off x="4846784" y="3407664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3306&lt;-&gt;13306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2C221-6B0F-467E-8D94-E05E8A369C29}"/>
              </a:ext>
            </a:extLst>
          </p:cNvPr>
          <p:cNvSpPr txBox="1"/>
          <p:nvPr/>
        </p:nvSpPr>
        <p:spPr>
          <a:xfrm rot="18510571">
            <a:off x="5417272" y="2902624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13306&lt;-&gt;13306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98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CTnote91</dc:creator>
  <cp:lastModifiedBy>CTnote91</cp:lastModifiedBy>
  <cp:revision>4</cp:revision>
  <dcterms:created xsi:type="dcterms:W3CDTF">2021-07-19T00:38:21Z</dcterms:created>
  <dcterms:modified xsi:type="dcterms:W3CDTF">2021-07-19T03:51:27Z</dcterms:modified>
</cp:coreProperties>
</file>