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1" r:id="rId3"/>
    <p:sldId id="263" r:id="rId4"/>
    <p:sldId id="264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48" userDrawn="1">
          <p15:clr>
            <a:srgbClr val="A4A3A4"/>
          </p15:clr>
        </p15:guide>
        <p15:guide id="2" pos="377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48"/>
        <p:guide pos="3776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tags" Target="../tags/tag63.xml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椭圆 3"/>
          <p:cNvSpPr/>
          <p:nvPr/>
        </p:nvSpPr>
        <p:spPr>
          <a:xfrm>
            <a:off x="3869690" y="1985645"/>
            <a:ext cx="4457700" cy="4457700"/>
          </a:xfrm>
          <a:prstGeom prst="ellipse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869690" y="1985645"/>
            <a:ext cx="4457700" cy="4457700"/>
          </a:xfrm>
          <a:prstGeom prst="ellipse">
            <a:avLst/>
          </a:prstGeom>
          <a:noFill/>
          <a:ln w="41275"/>
          <a:scene3d>
            <a:camera prst="orthographicFront">
              <a:rot lat="0" lon="4800000" rev="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3869690" y="1985645"/>
            <a:ext cx="4457700" cy="4457700"/>
          </a:xfrm>
          <a:prstGeom prst="ellipse">
            <a:avLst/>
          </a:prstGeom>
          <a:noFill/>
          <a:ln w="41275"/>
          <a:scene3d>
            <a:camera prst="orthographicFront">
              <a:rot lat="2400000" lon="4800000" rev="180000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3869690" y="1985645"/>
            <a:ext cx="4457700" cy="4457700"/>
          </a:xfrm>
          <a:prstGeom prst="ellipse">
            <a:avLst/>
          </a:prstGeom>
          <a:noFill/>
          <a:scene3d>
            <a:camera prst="orthographicFront">
              <a:rot lat="1800000" lon="0" rev="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9" name="直接连接符 8"/>
          <p:cNvCxnSpPr>
            <a:stCxn id="7" idx="2"/>
            <a:endCxn id="7" idx="6"/>
          </p:cNvCxnSpPr>
          <p:nvPr/>
        </p:nvCxnSpPr>
        <p:spPr>
          <a:xfrm>
            <a:off x="3869690" y="4214495"/>
            <a:ext cx="4457700" cy="0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1" name="任意多边形 10"/>
          <p:cNvSpPr/>
          <p:nvPr/>
        </p:nvSpPr>
        <p:spPr>
          <a:xfrm>
            <a:off x="4061460" y="4810125"/>
            <a:ext cx="4156075" cy="1353185"/>
          </a:xfrm>
          <a:custGeom>
            <a:avLst/>
            <a:gdLst>
              <a:gd name="connisteX0" fmla="*/ 0 w 4156075"/>
              <a:gd name="connsiteY0" fmla="*/ 187960 h 1352990"/>
              <a:gd name="connisteX1" fmla="*/ 140970 w 4156075"/>
              <a:gd name="connsiteY1" fmla="*/ 417195 h 1352990"/>
              <a:gd name="connisteX2" fmla="*/ 281940 w 4156075"/>
              <a:gd name="connsiteY2" fmla="*/ 617220 h 1352990"/>
              <a:gd name="connisteX3" fmla="*/ 381635 w 4156075"/>
              <a:gd name="connsiteY3" fmla="*/ 722630 h 1352990"/>
              <a:gd name="connisteX4" fmla="*/ 546735 w 4156075"/>
              <a:gd name="connsiteY4" fmla="*/ 834390 h 1352990"/>
              <a:gd name="connisteX5" fmla="*/ 675640 w 4156075"/>
              <a:gd name="connsiteY5" fmla="*/ 946150 h 1352990"/>
              <a:gd name="connisteX6" fmla="*/ 816610 w 4156075"/>
              <a:gd name="connsiteY6" fmla="*/ 1034415 h 1352990"/>
              <a:gd name="connisteX7" fmla="*/ 1128395 w 4156075"/>
              <a:gd name="connsiteY7" fmla="*/ 1181100 h 1352990"/>
              <a:gd name="connisteX8" fmla="*/ 1328420 w 4156075"/>
              <a:gd name="connsiteY8" fmla="*/ 1269365 h 1352990"/>
              <a:gd name="connisteX9" fmla="*/ 1510665 w 4156075"/>
              <a:gd name="connsiteY9" fmla="*/ 1263650 h 1352990"/>
              <a:gd name="connisteX10" fmla="*/ 1628140 w 4156075"/>
              <a:gd name="connsiteY10" fmla="*/ 1298575 h 1352990"/>
              <a:gd name="connisteX11" fmla="*/ 1798320 w 4156075"/>
              <a:gd name="connsiteY11" fmla="*/ 1328420 h 1352990"/>
              <a:gd name="connisteX12" fmla="*/ 1980565 w 4156075"/>
              <a:gd name="connsiteY12" fmla="*/ 1351915 h 1352990"/>
              <a:gd name="connisteX13" fmla="*/ 2421890 w 4156075"/>
              <a:gd name="connsiteY13" fmla="*/ 1298575 h 1352990"/>
              <a:gd name="connisteX14" fmla="*/ 2703830 w 4156075"/>
              <a:gd name="connsiteY14" fmla="*/ 1263650 h 1352990"/>
              <a:gd name="connisteX15" fmla="*/ 2997835 w 4156075"/>
              <a:gd name="connsiteY15" fmla="*/ 1151890 h 1352990"/>
              <a:gd name="connisteX16" fmla="*/ 3227070 w 4156075"/>
              <a:gd name="connsiteY16" fmla="*/ 1057910 h 1352990"/>
              <a:gd name="connisteX17" fmla="*/ 3391535 w 4156075"/>
              <a:gd name="connsiteY17" fmla="*/ 922655 h 1352990"/>
              <a:gd name="connisteX18" fmla="*/ 3568065 w 4156075"/>
              <a:gd name="connsiteY18" fmla="*/ 822960 h 1352990"/>
              <a:gd name="connisteX19" fmla="*/ 3721100 w 4156075"/>
              <a:gd name="connsiteY19" fmla="*/ 640715 h 1352990"/>
              <a:gd name="connisteX20" fmla="*/ 3885565 w 4156075"/>
              <a:gd name="connsiteY20" fmla="*/ 493395 h 1352990"/>
              <a:gd name="connisteX21" fmla="*/ 4037965 w 4156075"/>
              <a:gd name="connsiteY21" fmla="*/ 264160 h 1352990"/>
              <a:gd name="connisteX22" fmla="*/ 4126230 w 4156075"/>
              <a:gd name="connsiteY22" fmla="*/ 111125 h 1352990"/>
              <a:gd name="connisteX23" fmla="*/ 4156075 w 4156075"/>
              <a:gd name="connsiteY23" fmla="*/ 0 h 135299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</a:cxnLst>
            <a:rect l="l" t="t" r="r" b="b"/>
            <a:pathLst>
              <a:path w="4156075" h="1352990">
                <a:moveTo>
                  <a:pt x="0" y="187960"/>
                </a:moveTo>
                <a:cubicBezTo>
                  <a:pt x="25400" y="229870"/>
                  <a:pt x="84455" y="331470"/>
                  <a:pt x="140970" y="417195"/>
                </a:cubicBezTo>
                <a:cubicBezTo>
                  <a:pt x="197485" y="502920"/>
                  <a:pt x="233680" y="556260"/>
                  <a:pt x="281940" y="617220"/>
                </a:cubicBezTo>
                <a:cubicBezTo>
                  <a:pt x="330200" y="678180"/>
                  <a:pt x="328930" y="679450"/>
                  <a:pt x="381635" y="722630"/>
                </a:cubicBezTo>
                <a:cubicBezTo>
                  <a:pt x="434340" y="765810"/>
                  <a:pt x="487680" y="789940"/>
                  <a:pt x="546735" y="834390"/>
                </a:cubicBezTo>
                <a:cubicBezTo>
                  <a:pt x="605790" y="878840"/>
                  <a:pt x="621665" y="906145"/>
                  <a:pt x="675640" y="946150"/>
                </a:cubicBezTo>
                <a:cubicBezTo>
                  <a:pt x="729615" y="986155"/>
                  <a:pt x="725805" y="987425"/>
                  <a:pt x="816610" y="1034415"/>
                </a:cubicBezTo>
                <a:cubicBezTo>
                  <a:pt x="907415" y="1081405"/>
                  <a:pt x="1026160" y="1134110"/>
                  <a:pt x="1128395" y="1181100"/>
                </a:cubicBezTo>
                <a:cubicBezTo>
                  <a:pt x="1230630" y="1228090"/>
                  <a:pt x="1252220" y="1252855"/>
                  <a:pt x="1328420" y="1269365"/>
                </a:cubicBezTo>
                <a:cubicBezTo>
                  <a:pt x="1404620" y="1285875"/>
                  <a:pt x="1450975" y="1257935"/>
                  <a:pt x="1510665" y="1263650"/>
                </a:cubicBezTo>
                <a:cubicBezTo>
                  <a:pt x="1570355" y="1269365"/>
                  <a:pt x="1570355" y="1285875"/>
                  <a:pt x="1628140" y="1298575"/>
                </a:cubicBezTo>
                <a:cubicBezTo>
                  <a:pt x="1685925" y="1311275"/>
                  <a:pt x="1727835" y="1317625"/>
                  <a:pt x="1798320" y="1328420"/>
                </a:cubicBezTo>
                <a:cubicBezTo>
                  <a:pt x="1868805" y="1339215"/>
                  <a:pt x="1856105" y="1357630"/>
                  <a:pt x="1980565" y="1351915"/>
                </a:cubicBezTo>
                <a:cubicBezTo>
                  <a:pt x="2105025" y="1346200"/>
                  <a:pt x="2277110" y="1316355"/>
                  <a:pt x="2421890" y="1298575"/>
                </a:cubicBezTo>
                <a:cubicBezTo>
                  <a:pt x="2566670" y="1280795"/>
                  <a:pt x="2588895" y="1292860"/>
                  <a:pt x="2703830" y="1263650"/>
                </a:cubicBezTo>
                <a:cubicBezTo>
                  <a:pt x="2818765" y="1234440"/>
                  <a:pt x="2893060" y="1193165"/>
                  <a:pt x="2997835" y="1151890"/>
                </a:cubicBezTo>
                <a:cubicBezTo>
                  <a:pt x="3102610" y="1110615"/>
                  <a:pt x="3148330" y="1103630"/>
                  <a:pt x="3227070" y="1057910"/>
                </a:cubicBezTo>
                <a:cubicBezTo>
                  <a:pt x="3305810" y="1012190"/>
                  <a:pt x="3323590" y="969645"/>
                  <a:pt x="3391535" y="922655"/>
                </a:cubicBezTo>
                <a:cubicBezTo>
                  <a:pt x="3459480" y="875665"/>
                  <a:pt x="3502025" y="879475"/>
                  <a:pt x="3568065" y="822960"/>
                </a:cubicBezTo>
                <a:cubicBezTo>
                  <a:pt x="3634105" y="766445"/>
                  <a:pt x="3657600" y="706755"/>
                  <a:pt x="3721100" y="640715"/>
                </a:cubicBezTo>
                <a:cubicBezTo>
                  <a:pt x="3784600" y="574675"/>
                  <a:pt x="3822065" y="568960"/>
                  <a:pt x="3885565" y="493395"/>
                </a:cubicBezTo>
                <a:cubicBezTo>
                  <a:pt x="3949065" y="417830"/>
                  <a:pt x="3989705" y="340360"/>
                  <a:pt x="4037965" y="264160"/>
                </a:cubicBezTo>
                <a:cubicBezTo>
                  <a:pt x="4086225" y="187960"/>
                  <a:pt x="4102735" y="163830"/>
                  <a:pt x="4126230" y="111125"/>
                </a:cubicBezTo>
                <a:cubicBezTo>
                  <a:pt x="4149725" y="58420"/>
                  <a:pt x="4151630" y="19050"/>
                  <a:pt x="4156075" y="0"/>
                </a:cubicBezTo>
              </a:path>
            </a:pathLst>
          </a:custGeom>
          <a:noFill/>
          <a:ln w="34925">
            <a:solidFill>
              <a:schemeClr val="bg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任意多边形 11"/>
          <p:cNvSpPr/>
          <p:nvPr/>
        </p:nvSpPr>
        <p:spPr>
          <a:xfrm>
            <a:off x="5700395" y="2040890"/>
            <a:ext cx="294640" cy="4314190"/>
          </a:xfrm>
          <a:custGeom>
            <a:avLst/>
            <a:gdLst>
              <a:gd name="connisteX0" fmla="*/ 294688 w 294688"/>
              <a:gd name="connsiteY0" fmla="*/ 0 h 4314055"/>
              <a:gd name="connisteX1" fmla="*/ 229918 w 294688"/>
              <a:gd name="connsiteY1" fmla="*/ 158750 h 4314055"/>
              <a:gd name="connisteX2" fmla="*/ 153718 w 294688"/>
              <a:gd name="connsiteY2" fmla="*/ 417830 h 4314055"/>
              <a:gd name="connisteX3" fmla="*/ 106728 w 294688"/>
              <a:gd name="connsiteY3" fmla="*/ 635000 h 4314055"/>
              <a:gd name="connisteX4" fmla="*/ 77518 w 294688"/>
              <a:gd name="connsiteY4" fmla="*/ 840740 h 4314055"/>
              <a:gd name="connisteX5" fmla="*/ 54023 w 294688"/>
              <a:gd name="connsiteY5" fmla="*/ 1093470 h 4314055"/>
              <a:gd name="connisteX6" fmla="*/ 30528 w 294688"/>
              <a:gd name="connsiteY6" fmla="*/ 1316990 h 4314055"/>
              <a:gd name="connisteX7" fmla="*/ 18463 w 294688"/>
              <a:gd name="connsiteY7" fmla="*/ 1534160 h 4314055"/>
              <a:gd name="connisteX8" fmla="*/ 7033 w 294688"/>
              <a:gd name="connsiteY8" fmla="*/ 1910715 h 4314055"/>
              <a:gd name="connisteX9" fmla="*/ 683 w 294688"/>
              <a:gd name="connsiteY9" fmla="*/ 2110740 h 4314055"/>
              <a:gd name="connisteX10" fmla="*/ 18463 w 294688"/>
              <a:gd name="connsiteY10" fmla="*/ 2363470 h 4314055"/>
              <a:gd name="connisteX11" fmla="*/ 18463 w 294688"/>
              <a:gd name="connsiteY11" fmla="*/ 2540000 h 4314055"/>
              <a:gd name="connisteX12" fmla="*/ 7033 w 294688"/>
              <a:gd name="connsiteY12" fmla="*/ 2721610 h 4314055"/>
              <a:gd name="connisteX13" fmla="*/ 18463 w 294688"/>
              <a:gd name="connsiteY13" fmla="*/ 2957195 h 4314055"/>
              <a:gd name="connisteX14" fmla="*/ 41958 w 294688"/>
              <a:gd name="connsiteY14" fmla="*/ 3080385 h 4314055"/>
              <a:gd name="connisteX15" fmla="*/ 77518 w 294688"/>
              <a:gd name="connsiteY15" fmla="*/ 3256915 h 4314055"/>
              <a:gd name="connisteX16" fmla="*/ 71803 w 294688"/>
              <a:gd name="connsiteY16" fmla="*/ 3486150 h 4314055"/>
              <a:gd name="connisteX17" fmla="*/ 118793 w 294688"/>
              <a:gd name="connsiteY17" fmla="*/ 3750945 h 4314055"/>
              <a:gd name="connisteX18" fmla="*/ 153718 w 294688"/>
              <a:gd name="connsiteY18" fmla="*/ 3856355 h 4314055"/>
              <a:gd name="connisteX19" fmla="*/ 177213 w 294688"/>
              <a:gd name="connsiteY19" fmla="*/ 4067810 h 4314055"/>
              <a:gd name="connisteX20" fmla="*/ 288973 w 294688"/>
              <a:gd name="connsiteY20" fmla="*/ 4309110 h 4314055"/>
              <a:gd name="connisteX21" fmla="*/ 236268 w 294688"/>
              <a:gd name="connsiteY21" fmla="*/ 4209415 h 431405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</a:cxnLst>
            <a:rect l="l" t="t" r="r" b="b"/>
            <a:pathLst>
              <a:path w="294689" h="4314055">
                <a:moveTo>
                  <a:pt x="294689" y="0"/>
                </a:moveTo>
                <a:cubicBezTo>
                  <a:pt x="283259" y="26670"/>
                  <a:pt x="257859" y="74930"/>
                  <a:pt x="229919" y="158750"/>
                </a:cubicBezTo>
                <a:cubicBezTo>
                  <a:pt x="201979" y="242570"/>
                  <a:pt x="178484" y="322580"/>
                  <a:pt x="153719" y="417830"/>
                </a:cubicBezTo>
                <a:cubicBezTo>
                  <a:pt x="128954" y="513080"/>
                  <a:pt x="121969" y="550545"/>
                  <a:pt x="106729" y="635000"/>
                </a:cubicBezTo>
                <a:cubicBezTo>
                  <a:pt x="91489" y="719455"/>
                  <a:pt x="88314" y="749300"/>
                  <a:pt x="77519" y="840740"/>
                </a:cubicBezTo>
                <a:cubicBezTo>
                  <a:pt x="66724" y="932180"/>
                  <a:pt x="63549" y="998220"/>
                  <a:pt x="54024" y="1093470"/>
                </a:cubicBezTo>
                <a:cubicBezTo>
                  <a:pt x="44499" y="1188720"/>
                  <a:pt x="37514" y="1228725"/>
                  <a:pt x="30529" y="1316990"/>
                </a:cubicBezTo>
                <a:cubicBezTo>
                  <a:pt x="23544" y="1405255"/>
                  <a:pt x="22909" y="1415415"/>
                  <a:pt x="18464" y="1534160"/>
                </a:cubicBezTo>
                <a:cubicBezTo>
                  <a:pt x="14019" y="1652905"/>
                  <a:pt x="10844" y="1795145"/>
                  <a:pt x="7034" y="1910715"/>
                </a:cubicBezTo>
                <a:cubicBezTo>
                  <a:pt x="3224" y="2026285"/>
                  <a:pt x="-1856" y="2019935"/>
                  <a:pt x="684" y="2110740"/>
                </a:cubicBezTo>
                <a:cubicBezTo>
                  <a:pt x="3224" y="2201545"/>
                  <a:pt x="14654" y="2277745"/>
                  <a:pt x="18464" y="2363470"/>
                </a:cubicBezTo>
                <a:cubicBezTo>
                  <a:pt x="22274" y="2449195"/>
                  <a:pt x="21004" y="2468245"/>
                  <a:pt x="18464" y="2540000"/>
                </a:cubicBezTo>
                <a:cubicBezTo>
                  <a:pt x="15924" y="2611755"/>
                  <a:pt x="7034" y="2638425"/>
                  <a:pt x="7034" y="2721610"/>
                </a:cubicBezTo>
                <a:cubicBezTo>
                  <a:pt x="7034" y="2804795"/>
                  <a:pt x="11479" y="2885440"/>
                  <a:pt x="18464" y="2957195"/>
                </a:cubicBezTo>
                <a:cubicBezTo>
                  <a:pt x="25449" y="3028950"/>
                  <a:pt x="29894" y="3020695"/>
                  <a:pt x="41959" y="3080385"/>
                </a:cubicBezTo>
                <a:cubicBezTo>
                  <a:pt x="54024" y="3140075"/>
                  <a:pt x="71804" y="3175635"/>
                  <a:pt x="77519" y="3256915"/>
                </a:cubicBezTo>
                <a:cubicBezTo>
                  <a:pt x="83234" y="3338195"/>
                  <a:pt x="63549" y="3387090"/>
                  <a:pt x="71804" y="3486150"/>
                </a:cubicBezTo>
                <a:cubicBezTo>
                  <a:pt x="80059" y="3585210"/>
                  <a:pt x="102284" y="3676650"/>
                  <a:pt x="118794" y="3750945"/>
                </a:cubicBezTo>
                <a:cubicBezTo>
                  <a:pt x="135304" y="3825240"/>
                  <a:pt x="142289" y="3792855"/>
                  <a:pt x="153719" y="3856355"/>
                </a:cubicBezTo>
                <a:cubicBezTo>
                  <a:pt x="165149" y="3919855"/>
                  <a:pt x="149909" y="3977005"/>
                  <a:pt x="177214" y="4067810"/>
                </a:cubicBezTo>
                <a:cubicBezTo>
                  <a:pt x="204519" y="4158615"/>
                  <a:pt x="276909" y="4280535"/>
                  <a:pt x="288974" y="4309110"/>
                </a:cubicBezTo>
                <a:cubicBezTo>
                  <a:pt x="301039" y="4337685"/>
                  <a:pt x="248969" y="4234180"/>
                  <a:pt x="236269" y="4209415"/>
                </a:cubicBezTo>
              </a:path>
            </a:pathLst>
          </a:cu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任意多边形 13"/>
          <p:cNvSpPr/>
          <p:nvPr/>
        </p:nvSpPr>
        <p:spPr>
          <a:xfrm>
            <a:off x="4734560" y="2471420"/>
            <a:ext cx="2548255" cy="3526155"/>
          </a:xfrm>
          <a:custGeom>
            <a:avLst/>
            <a:gdLst>
              <a:gd name="connisteX0" fmla="*/ 0 w 2522220"/>
              <a:gd name="connsiteY0" fmla="*/ 0 h 3462655"/>
              <a:gd name="connisteX1" fmla="*/ 59055 w 2522220"/>
              <a:gd name="connsiteY1" fmla="*/ 123190 h 3462655"/>
              <a:gd name="connisteX2" fmla="*/ 82550 w 2522220"/>
              <a:gd name="connsiteY2" fmla="*/ 288290 h 3462655"/>
              <a:gd name="connisteX3" fmla="*/ 164465 w 2522220"/>
              <a:gd name="connsiteY3" fmla="*/ 458470 h 3462655"/>
              <a:gd name="connisteX4" fmla="*/ 88265 w 2522220"/>
              <a:gd name="connsiteY4" fmla="*/ 276225 h 3462655"/>
              <a:gd name="connisteX5" fmla="*/ 176530 w 2522220"/>
              <a:gd name="connsiteY5" fmla="*/ 452755 h 3462655"/>
              <a:gd name="connisteX6" fmla="*/ 276225 w 2522220"/>
              <a:gd name="connsiteY6" fmla="*/ 635000 h 3462655"/>
              <a:gd name="connisteX7" fmla="*/ 323215 w 2522220"/>
              <a:gd name="connsiteY7" fmla="*/ 699770 h 3462655"/>
              <a:gd name="connisteX8" fmla="*/ 400050 w 2522220"/>
              <a:gd name="connsiteY8" fmla="*/ 857885 h 3462655"/>
              <a:gd name="connisteX9" fmla="*/ 523240 w 2522220"/>
              <a:gd name="connsiteY9" fmla="*/ 1022985 h 3462655"/>
              <a:gd name="connisteX10" fmla="*/ 629285 w 2522220"/>
              <a:gd name="connsiteY10" fmla="*/ 1163955 h 3462655"/>
              <a:gd name="connisteX11" fmla="*/ 705485 w 2522220"/>
              <a:gd name="connsiteY11" fmla="*/ 1310640 h 3462655"/>
              <a:gd name="connisteX12" fmla="*/ 788035 w 2522220"/>
              <a:gd name="connsiteY12" fmla="*/ 1422400 h 3462655"/>
              <a:gd name="connisteX13" fmla="*/ 846455 w 2522220"/>
              <a:gd name="connsiteY13" fmla="*/ 1539875 h 3462655"/>
              <a:gd name="connisteX14" fmla="*/ 1052195 w 2522220"/>
              <a:gd name="connsiteY14" fmla="*/ 1769110 h 3462655"/>
              <a:gd name="connisteX15" fmla="*/ 1140460 w 2522220"/>
              <a:gd name="connsiteY15" fmla="*/ 1934210 h 3462655"/>
              <a:gd name="connisteX16" fmla="*/ 1205230 w 2522220"/>
              <a:gd name="connsiteY16" fmla="*/ 2033905 h 3462655"/>
              <a:gd name="connisteX17" fmla="*/ 1363980 w 2522220"/>
              <a:gd name="connsiteY17" fmla="*/ 2221865 h 3462655"/>
              <a:gd name="connisteX18" fmla="*/ 1575435 w 2522220"/>
              <a:gd name="connsiteY18" fmla="*/ 2439670 h 3462655"/>
              <a:gd name="connisteX19" fmla="*/ 1663700 w 2522220"/>
              <a:gd name="connsiteY19" fmla="*/ 2592070 h 3462655"/>
              <a:gd name="connisteX20" fmla="*/ 1798955 w 2522220"/>
              <a:gd name="connsiteY20" fmla="*/ 2721610 h 3462655"/>
              <a:gd name="connisteX21" fmla="*/ 1887220 w 2522220"/>
              <a:gd name="connsiteY21" fmla="*/ 2851150 h 3462655"/>
              <a:gd name="connisteX22" fmla="*/ 1951990 w 2522220"/>
              <a:gd name="connsiteY22" fmla="*/ 2962910 h 3462655"/>
              <a:gd name="connisteX23" fmla="*/ 2145665 w 2522220"/>
              <a:gd name="connsiteY23" fmla="*/ 3074670 h 3462655"/>
              <a:gd name="connisteX24" fmla="*/ 2210435 w 2522220"/>
              <a:gd name="connsiteY24" fmla="*/ 3197860 h 3462655"/>
              <a:gd name="connisteX25" fmla="*/ 2322195 w 2522220"/>
              <a:gd name="connsiteY25" fmla="*/ 3250565 h 3462655"/>
              <a:gd name="connisteX26" fmla="*/ 2398395 w 2522220"/>
              <a:gd name="connsiteY26" fmla="*/ 3344545 h 3462655"/>
              <a:gd name="connisteX27" fmla="*/ 2480945 w 2522220"/>
              <a:gd name="connsiteY27" fmla="*/ 3385820 h 3462655"/>
              <a:gd name="connisteX28" fmla="*/ 2522220 w 2522220"/>
              <a:gd name="connsiteY28" fmla="*/ 3462655 h 346265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  <a:cxn ang="0">
                <a:pos x="connisteX26" y="connsiteY26"/>
              </a:cxn>
              <a:cxn ang="0">
                <a:pos x="connisteX27" y="connsiteY27"/>
              </a:cxn>
              <a:cxn ang="0">
                <a:pos x="connisteX28" y="connsiteY28"/>
              </a:cxn>
            </a:cxnLst>
            <a:rect l="l" t="t" r="r" b="b"/>
            <a:pathLst>
              <a:path w="2522220" h="3462655">
                <a:moveTo>
                  <a:pt x="0" y="0"/>
                </a:moveTo>
                <a:cubicBezTo>
                  <a:pt x="11430" y="21590"/>
                  <a:pt x="42545" y="65405"/>
                  <a:pt x="59055" y="123190"/>
                </a:cubicBezTo>
                <a:cubicBezTo>
                  <a:pt x="75565" y="180975"/>
                  <a:pt x="61595" y="220980"/>
                  <a:pt x="82550" y="288290"/>
                </a:cubicBezTo>
                <a:cubicBezTo>
                  <a:pt x="103505" y="355600"/>
                  <a:pt x="163195" y="461010"/>
                  <a:pt x="164465" y="458470"/>
                </a:cubicBezTo>
                <a:cubicBezTo>
                  <a:pt x="165735" y="455930"/>
                  <a:pt x="85725" y="277495"/>
                  <a:pt x="88265" y="276225"/>
                </a:cubicBezTo>
                <a:cubicBezTo>
                  <a:pt x="90805" y="274955"/>
                  <a:pt x="139065" y="381000"/>
                  <a:pt x="176530" y="452755"/>
                </a:cubicBezTo>
                <a:cubicBezTo>
                  <a:pt x="213995" y="524510"/>
                  <a:pt x="247015" y="585470"/>
                  <a:pt x="276225" y="635000"/>
                </a:cubicBezTo>
                <a:cubicBezTo>
                  <a:pt x="305435" y="684530"/>
                  <a:pt x="298450" y="655320"/>
                  <a:pt x="323215" y="699770"/>
                </a:cubicBezTo>
                <a:cubicBezTo>
                  <a:pt x="347980" y="744220"/>
                  <a:pt x="360045" y="793115"/>
                  <a:pt x="400050" y="857885"/>
                </a:cubicBezTo>
                <a:cubicBezTo>
                  <a:pt x="440055" y="922655"/>
                  <a:pt x="477520" y="962025"/>
                  <a:pt x="523240" y="1022985"/>
                </a:cubicBezTo>
                <a:cubicBezTo>
                  <a:pt x="568960" y="1083945"/>
                  <a:pt x="593090" y="1106170"/>
                  <a:pt x="629285" y="1163955"/>
                </a:cubicBezTo>
                <a:cubicBezTo>
                  <a:pt x="665480" y="1221740"/>
                  <a:pt x="673735" y="1259205"/>
                  <a:pt x="705485" y="1310640"/>
                </a:cubicBezTo>
                <a:cubicBezTo>
                  <a:pt x="737235" y="1362075"/>
                  <a:pt x="760095" y="1376680"/>
                  <a:pt x="788035" y="1422400"/>
                </a:cubicBezTo>
                <a:cubicBezTo>
                  <a:pt x="815975" y="1468120"/>
                  <a:pt x="793750" y="1470660"/>
                  <a:pt x="846455" y="1539875"/>
                </a:cubicBezTo>
                <a:cubicBezTo>
                  <a:pt x="899160" y="1609090"/>
                  <a:pt x="993140" y="1690370"/>
                  <a:pt x="1052195" y="1769110"/>
                </a:cubicBezTo>
                <a:cubicBezTo>
                  <a:pt x="1111250" y="1847850"/>
                  <a:pt x="1109980" y="1881505"/>
                  <a:pt x="1140460" y="1934210"/>
                </a:cubicBezTo>
                <a:cubicBezTo>
                  <a:pt x="1170940" y="1986915"/>
                  <a:pt x="1160780" y="1976120"/>
                  <a:pt x="1205230" y="2033905"/>
                </a:cubicBezTo>
                <a:cubicBezTo>
                  <a:pt x="1249680" y="2091690"/>
                  <a:pt x="1289685" y="2140585"/>
                  <a:pt x="1363980" y="2221865"/>
                </a:cubicBezTo>
                <a:cubicBezTo>
                  <a:pt x="1438275" y="2303145"/>
                  <a:pt x="1515745" y="2365375"/>
                  <a:pt x="1575435" y="2439670"/>
                </a:cubicBezTo>
                <a:cubicBezTo>
                  <a:pt x="1635125" y="2513965"/>
                  <a:pt x="1619250" y="2535555"/>
                  <a:pt x="1663700" y="2592070"/>
                </a:cubicBezTo>
                <a:cubicBezTo>
                  <a:pt x="1708150" y="2648585"/>
                  <a:pt x="1754505" y="2669540"/>
                  <a:pt x="1798955" y="2721610"/>
                </a:cubicBezTo>
                <a:cubicBezTo>
                  <a:pt x="1843405" y="2773680"/>
                  <a:pt x="1856740" y="2802890"/>
                  <a:pt x="1887220" y="2851150"/>
                </a:cubicBezTo>
                <a:cubicBezTo>
                  <a:pt x="1917700" y="2899410"/>
                  <a:pt x="1900555" y="2918460"/>
                  <a:pt x="1951990" y="2962910"/>
                </a:cubicBezTo>
                <a:cubicBezTo>
                  <a:pt x="2003425" y="3007360"/>
                  <a:pt x="2094230" y="3027680"/>
                  <a:pt x="2145665" y="3074670"/>
                </a:cubicBezTo>
                <a:cubicBezTo>
                  <a:pt x="2197100" y="3121660"/>
                  <a:pt x="2174875" y="3162935"/>
                  <a:pt x="2210435" y="3197860"/>
                </a:cubicBezTo>
                <a:cubicBezTo>
                  <a:pt x="2245995" y="3232785"/>
                  <a:pt x="2284730" y="3221355"/>
                  <a:pt x="2322195" y="3250565"/>
                </a:cubicBezTo>
                <a:cubicBezTo>
                  <a:pt x="2359660" y="3279775"/>
                  <a:pt x="2366645" y="3317240"/>
                  <a:pt x="2398395" y="3344545"/>
                </a:cubicBezTo>
                <a:cubicBezTo>
                  <a:pt x="2430145" y="3371850"/>
                  <a:pt x="2456180" y="3362325"/>
                  <a:pt x="2480945" y="3385820"/>
                </a:cubicBezTo>
                <a:cubicBezTo>
                  <a:pt x="2505710" y="3409315"/>
                  <a:pt x="2515870" y="3448050"/>
                  <a:pt x="2522220" y="3462655"/>
                </a:cubicBezTo>
              </a:path>
            </a:pathLst>
          </a:cu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5" name="直接箭头连接符 14"/>
          <p:cNvCxnSpPr/>
          <p:nvPr/>
        </p:nvCxnSpPr>
        <p:spPr>
          <a:xfrm flipH="1">
            <a:off x="4443095" y="1985645"/>
            <a:ext cx="165544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flipH="1">
            <a:off x="4613275" y="2285365"/>
            <a:ext cx="165544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6098540" y="1985645"/>
            <a:ext cx="461010" cy="267335"/>
          </a:xfrm>
          <a:prstGeom prst="straightConnector1">
            <a:avLst/>
          </a:prstGeom>
          <a:ln>
            <a:solidFill>
              <a:schemeClr val="accent4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4817110" y="2397125"/>
            <a:ext cx="461010" cy="267335"/>
          </a:xfrm>
          <a:prstGeom prst="straightConnector1">
            <a:avLst/>
          </a:prstGeom>
          <a:ln>
            <a:solidFill>
              <a:schemeClr val="accent4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4449445" y="1988185"/>
            <a:ext cx="323215" cy="422910"/>
          </a:xfrm>
          <a:prstGeom prst="line">
            <a:avLst/>
          </a:prstGeom>
          <a:ln w="12700" cmpd="sng">
            <a:solidFill>
              <a:schemeClr val="tx1"/>
            </a:solidFill>
            <a:prstDash val="lgDas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4613275" y="2287905"/>
            <a:ext cx="247650" cy="323215"/>
          </a:xfrm>
          <a:prstGeom prst="line">
            <a:avLst/>
          </a:prstGeom>
          <a:ln w="12700" cmpd="sng">
            <a:solidFill>
              <a:schemeClr val="tx1"/>
            </a:solidFill>
            <a:prstDash val="lgDas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flipH="1">
            <a:off x="6306820" y="2252980"/>
            <a:ext cx="252730" cy="40640"/>
          </a:xfrm>
          <a:prstGeom prst="line">
            <a:avLst/>
          </a:prstGeom>
          <a:ln w="12700" cmpd="sng">
            <a:solidFill>
              <a:schemeClr val="tx1"/>
            </a:solidFill>
            <a:prstDash val="lgDas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flipH="1">
            <a:off x="5242560" y="2670175"/>
            <a:ext cx="35560" cy="41275"/>
          </a:xfrm>
          <a:prstGeom prst="line">
            <a:avLst/>
          </a:prstGeom>
          <a:ln w="12700" cmpd="sng">
            <a:solidFill>
              <a:schemeClr val="tx1"/>
            </a:solidFill>
            <a:prstDash val="lgDas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/>
          <p:nvPr/>
        </p:nvCxnSpPr>
        <p:spPr>
          <a:xfrm flipH="1" flipV="1">
            <a:off x="4864100" y="2613025"/>
            <a:ext cx="373380" cy="109855"/>
          </a:xfrm>
          <a:prstGeom prst="straightConnector1">
            <a:avLst/>
          </a:prstGeom>
          <a:ln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文本框 28"/>
              <p:cNvSpPr txBox="1"/>
              <p:nvPr/>
            </p:nvSpPr>
            <p:spPr>
              <a:xfrm rot="20520000">
                <a:off x="5154866" y="2026539"/>
                <a:ext cx="572770" cy="24511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00" i="1">
                          <a:latin typeface="Cambria Math" panose="02040503050406030204" charset="0"/>
                          <a:cs typeface="Cambria Math" panose="02040503050406030204" charset="0"/>
                        </a:rPr>
                        <m:t>𝑢</m:t>
                      </m:r>
                      <m:r>
                        <a:rPr lang="en-US" altLang="zh-CN" sz="1000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1000" i="1">
                          <a:latin typeface="Cambria Math" panose="02040503050406030204" charset="0"/>
                          <a:cs typeface="Cambria Math" panose="02040503050406030204" charset="0"/>
                        </a:rPr>
                        <m:t>𝑜</m:t>
                      </m:r>
                      <m:r>
                        <a:rPr lang="en-US" altLang="zh-CN" sz="1000" i="1">
                          <a:latin typeface="Cambria Math" panose="02040503050406030204" charset="0"/>
                          <a:cs typeface="Cambria Math" panose="02040503050406030204" charset="0"/>
                        </a:rPr>
                        <m:t>)</m:t>
                      </m:r>
                      <m:r>
                        <a:rPr lang="en-US" altLang="zh-CN" sz="1000" i="1">
                          <a:latin typeface="Cambria Math" panose="02040503050406030204" charset="0"/>
                          <a:cs typeface="Cambria Math" panose="02040503050406030204" charset="0"/>
                        </a:rPr>
                        <m:t>𝛿</m:t>
                      </m:r>
                      <m:r>
                        <a:rPr lang="en-US" altLang="zh-CN" sz="1000" i="1">
                          <a:latin typeface="Cambria Math" panose="02040503050406030204" charset="0"/>
                          <a:cs typeface="Cambria Math" panose="02040503050406030204" charset="0"/>
                        </a:rPr>
                        <m:t>𝑢</m:t>
                      </m:r>
                    </m:oMath>
                  </m:oMathPara>
                </a14:m>
                <a:endParaRPr lang="en-US" altLang="zh-CN" sz="1000" i="1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29" name="文本框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520000">
                <a:off x="5154866" y="2026539"/>
                <a:ext cx="572770" cy="245110"/>
              </a:xfrm>
              <a:prstGeom prst="rect">
                <a:avLst/>
              </a:prstGeom>
              <a:blipFill rotWithShape="1">
                <a:blip r:embed="rId1"/>
                <a:stretch>
                  <a:fillRect l="-4202" t="-33782" r="-4113" b="-335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文本框 29"/>
              <p:cNvSpPr txBox="1"/>
              <p:nvPr/>
            </p:nvSpPr>
            <p:spPr>
              <a:xfrm rot="3900000">
                <a:off x="5946076" y="2069084"/>
                <a:ext cx="427990" cy="18351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600" b="1" i="1">
                          <a:latin typeface="Cambria Math" panose="02040503050406030204" charset="0"/>
                          <a:cs typeface="Cambria Math" panose="02040503050406030204" charset="0"/>
                        </a:rPr>
                        <m:t>𝒗</m:t>
                      </m:r>
                      <m:r>
                        <a:rPr lang="en-US" altLang="zh-CN" sz="600" b="1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600" b="1" i="1">
                          <a:latin typeface="Cambria Math" panose="02040503050406030204" charset="0"/>
                          <a:cs typeface="Cambria Math" panose="02040503050406030204" charset="0"/>
                        </a:rPr>
                        <m:t>𝒐</m:t>
                      </m:r>
                      <m:r>
                        <a:rPr lang="en-US" altLang="zh-CN" sz="600" b="1" i="1">
                          <a:latin typeface="Cambria Math" panose="02040503050406030204" charset="0"/>
                          <a:cs typeface="Cambria Math" panose="02040503050406030204" charset="0"/>
                        </a:rPr>
                        <m:t>)</m:t>
                      </m:r>
                      <m:r>
                        <a:rPr lang="en-US" altLang="zh-CN" sz="600" b="1" i="1">
                          <a:latin typeface="Cambria Math" panose="02040503050406030204" charset="0"/>
                          <a:cs typeface="Cambria Math" panose="02040503050406030204" charset="0"/>
                        </a:rPr>
                        <m:t>𝜹</m:t>
                      </m:r>
                      <m:r>
                        <a:rPr lang="en-US" altLang="zh-CN" sz="600" b="1" i="1">
                          <a:latin typeface="Cambria Math" panose="02040503050406030204" charset="0"/>
                          <a:cs typeface="Cambria Math" panose="02040503050406030204" charset="0"/>
                        </a:rPr>
                        <m:t>𝒗</m:t>
                      </m:r>
                    </m:oMath>
                  </m:oMathPara>
                </a14:m>
                <a:endParaRPr lang="en-US" altLang="zh-CN" sz="600" b="1" i="1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0" name="文本框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3900000">
                <a:off x="5946076" y="2069084"/>
                <a:ext cx="427990" cy="183515"/>
              </a:xfrm>
              <a:prstGeom prst="rect">
                <a:avLst/>
              </a:prstGeom>
              <a:blipFill rotWithShape="1">
                <a:blip r:embed="rId2"/>
                <a:stretch>
                  <a:fillRect l="9362" t="-76955" r="9481" b="-766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文本框 30"/>
              <p:cNvSpPr txBox="1"/>
              <p:nvPr/>
            </p:nvSpPr>
            <p:spPr>
              <a:xfrm rot="20640000">
                <a:off x="5368861" y="2291969"/>
                <a:ext cx="574040" cy="24511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00" i="1">
                          <a:latin typeface="Cambria Math" panose="02040503050406030204" charset="0"/>
                          <a:cs typeface="Cambria Math" panose="02040503050406030204" charset="0"/>
                        </a:rPr>
                        <m:t>𝑢</m:t>
                      </m:r>
                      <m:r>
                        <a:rPr lang="en-US" altLang="zh-CN" sz="1000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1000" i="1">
                          <a:latin typeface="Cambria Math" panose="02040503050406030204" charset="0"/>
                          <a:cs typeface="Cambria Math" panose="02040503050406030204" charset="0"/>
                        </a:rPr>
                        <m:t>𝑝</m:t>
                      </m:r>
                      <m:r>
                        <a:rPr lang="en-US" altLang="zh-CN" sz="1000" i="1">
                          <a:latin typeface="Cambria Math" panose="02040503050406030204" charset="0"/>
                          <a:cs typeface="Cambria Math" panose="02040503050406030204" charset="0"/>
                        </a:rPr>
                        <m:t>)</m:t>
                      </m:r>
                      <m:r>
                        <a:rPr lang="en-US" altLang="zh-CN" sz="1000" i="1">
                          <a:latin typeface="Cambria Math" panose="02040503050406030204" charset="0"/>
                          <a:cs typeface="Cambria Math" panose="02040503050406030204" charset="0"/>
                        </a:rPr>
                        <m:t>𝛿</m:t>
                      </m:r>
                      <m:r>
                        <a:rPr lang="en-US" altLang="zh-CN" sz="1000" i="1">
                          <a:latin typeface="Cambria Math" panose="02040503050406030204" charset="0"/>
                          <a:cs typeface="Cambria Math" panose="02040503050406030204" charset="0"/>
                        </a:rPr>
                        <m:t>𝑢</m:t>
                      </m:r>
                    </m:oMath>
                  </m:oMathPara>
                </a14:m>
                <a:endParaRPr lang="en-US" altLang="zh-CN" sz="1000" i="1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1" name="文本框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640000">
                <a:off x="5368861" y="2291969"/>
                <a:ext cx="574040" cy="245110"/>
              </a:xfrm>
              <a:prstGeom prst="rect">
                <a:avLst/>
              </a:prstGeom>
              <a:blipFill rotWithShape="1">
                <a:blip r:embed="rId3"/>
                <a:stretch>
                  <a:fillRect l="-3971" t="-30415" r="-3883" b="-302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文本框 31"/>
              <p:cNvSpPr txBox="1"/>
              <p:nvPr/>
            </p:nvSpPr>
            <p:spPr>
              <a:xfrm>
                <a:off x="6004496" y="1743329"/>
                <a:ext cx="250825" cy="24511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00" i="1">
                          <a:latin typeface="Cambria Math" panose="02040503050406030204" charset="0"/>
                          <a:cs typeface="Cambria Math" panose="02040503050406030204" charset="0"/>
                        </a:rPr>
                        <m:t>𝑜</m:t>
                      </m:r>
                    </m:oMath>
                  </m:oMathPara>
                </a14:m>
                <a:endParaRPr lang="en-US" altLang="zh-CN" sz="1000" i="1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2" name="文本框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4496" y="1743329"/>
                <a:ext cx="250825" cy="245110"/>
              </a:xfrm>
              <a:prstGeom prst="rect">
                <a:avLst/>
              </a:prstGeom>
              <a:blipFill rotWithShape="1">
                <a:blip r:embed="rId4"/>
                <a:stretch>
                  <a:fillRect l="-228" t="-104" r="228" b="1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文本框 32"/>
              <p:cNvSpPr txBox="1"/>
              <p:nvPr/>
            </p:nvSpPr>
            <p:spPr>
              <a:xfrm>
                <a:off x="4669726" y="2226564"/>
                <a:ext cx="253365" cy="24511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00" i="1">
                          <a:latin typeface="Cambria Math" panose="02040503050406030204" charset="0"/>
                          <a:cs typeface="Cambria Math" panose="02040503050406030204" charset="0"/>
                        </a:rPr>
                        <m:t>𝑎</m:t>
                      </m:r>
                    </m:oMath>
                  </m:oMathPara>
                </a14:m>
                <a:endParaRPr lang="en-US" altLang="zh-CN" sz="1000" i="1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3" name="文本框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9726" y="2226564"/>
                <a:ext cx="253365" cy="245110"/>
              </a:xfrm>
              <a:prstGeom prst="rect">
                <a:avLst/>
              </a:prstGeom>
              <a:blipFill rotWithShape="1">
                <a:blip r:embed="rId5"/>
                <a:stretch>
                  <a:fillRect l="-225" t="-104" r="225" b="1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文本框 33"/>
              <p:cNvSpPr txBox="1"/>
              <p:nvPr/>
            </p:nvSpPr>
            <p:spPr>
              <a:xfrm>
                <a:off x="6131496" y="2226564"/>
                <a:ext cx="254000" cy="24511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000" i="1">
                          <a:latin typeface="Cambria Math" panose="02040503050406030204" charset="0"/>
                          <a:cs typeface="Cambria Math" panose="02040503050406030204" charset="0"/>
                        </a:rPr>
                        <m:t>𝑝</m:t>
                      </m:r>
                    </m:oMath>
                  </m:oMathPara>
                </a14:m>
                <a:endParaRPr lang="en-US" altLang="zh-CN" sz="1000" i="1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4" name="文本框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1496" y="2226564"/>
                <a:ext cx="254000" cy="245110"/>
              </a:xfrm>
              <a:prstGeom prst="rect">
                <a:avLst/>
              </a:prstGeom>
              <a:blipFill rotWithShape="1">
                <a:blip r:embed="rId6"/>
                <a:stretch>
                  <a:fillRect l="-225" t="-104" r="225" b="10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文本框 34"/>
          <p:cNvSpPr txBox="1"/>
          <p:nvPr/>
        </p:nvSpPr>
        <p:spPr>
          <a:xfrm>
            <a:off x="4704651" y="2545969"/>
            <a:ext cx="252095" cy="245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 sz="1000" i="1">
                <a:latin typeface="Cambria Math" panose="02040503050406030204" charset="0"/>
                <a:cs typeface="Cambria Math" panose="02040503050406030204" charset="0"/>
              </a:rPr>
              <a:t>q</a:t>
            </a:r>
            <a:endParaRPr lang="en-US" altLang="zh-CN" sz="1000" i="1">
              <a:latin typeface="Cambria Math" panose="02040503050406030204" charset="0"/>
              <a:cs typeface="Cambria Math" panose="02040503050406030204" charset="0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5068506" y="2670429"/>
            <a:ext cx="252095" cy="24511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US" altLang="zh-CN" sz="1000" i="1">
                <a:latin typeface="Cambria Math" panose="02040503050406030204" charset="0"/>
                <a:cs typeface="Cambria Math" panose="02040503050406030204" charset="0"/>
              </a:rPr>
              <a:t>b</a:t>
            </a:r>
            <a:endParaRPr lang="en-US" altLang="zh-CN" sz="1000" i="1">
              <a:latin typeface="Cambria Math" panose="02040503050406030204" charset="0"/>
              <a:cs typeface="Cambria Math" panose="0204050305040603020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文本框 36"/>
              <p:cNvSpPr txBox="1"/>
              <p:nvPr/>
            </p:nvSpPr>
            <p:spPr>
              <a:xfrm rot="1980000">
                <a:off x="4660201" y="2391029"/>
                <a:ext cx="412750" cy="18351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600" b="1" i="1">
                          <a:latin typeface="Cambria Math" panose="02040503050406030204" charset="0"/>
                          <a:cs typeface="Cambria Math" panose="02040503050406030204" charset="0"/>
                        </a:rPr>
                        <m:t>𝒗</m:t>
                      </m:r>
                      <m:r>
                        <a:rPr lang="en-US" altLang="zh-CN" sz="600" b="1" i="1">
                          <a:latin typeface="Cambria Math" panose="02040503050406030204" charset="0"/>
                          <a:cs typeface="Cambria Math" panose="02040503050406030204" charset="0"/>
                        </a:rPr>
                        <m:t>(</m:t>
                      </m:r>
                      <m:r>
                        <a:rPr lang="en-US" altLang="zh-CN" sz="600" b="1" i="1">
                          <a:latin typeface="Cambria Math" panose="02040503050406030204" charset="0"/>
                          <a:cs typeface="Cambria Math" panose="02040503050406030204" charset="0"/>
                        </a:rPr>
                        <m:t>𝒂</m:t>
                      </m:r>
                      <m:r>
                        <a:rPr lang="en-US" altLang="zh-CN" sz="600" b="1" i="1">
                          <a:latin typeface="Cambria Math" panose="02040503050406030204" charset="0"/>
                          <a:cs typeface="Cambria Math" panose="02040503050406030204" charset="0"/>
                        </a:rPr>
                        <m:t>)</m:t>
                      </m:r>
                      <m:r>
                        <a:rPr lang="en-US" altLang="zh-CN" sz="600" b="1" i="1">
                          <a:latin typeface="Cambria Math" panose="02040503050406030204" charset="0"/>
                          <a:cs typeface="Cambria Math" panose="02040503050406030204" charset="0"/>
                        </a:rPr>
                        <m:t>𝜹</m:t>
                      </m:r>
                      <m:r>
                        <a:rPr lang="en-US" altLang="zh-CN" sz="600" b="1" i="1">
                          <a:latin typeface="Cambria Math" panose="02040503050406030204" charset="0"/>
                          <a:cs typeface="Cambria Math" panose="02040503050406030204" charset="0"/>
                        </a:rPr>
                        <m:t>𝒗</m:t>
                      </m:r>
                    </m:oMath>
                  </m:oMathPara>
                </a14:m>
                <a:endParaRPr lang="en-US" altLang="zh-CN" sz="600" b="1" i="1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7" name="文本框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80000">
                <a:off x="4660201" y="2391029"/>
                <a:ext cx="412750" cy="183515"/>
              </a:xfrm>
              <a:prstGeom prst="rect">
                <a:avLst/>
              </a:prstGeom>
              <a:blipFill rotWithShape="1">
                <a:blip r:embed="rId7"/>
                <a:stretch>
                  <a:fillRect l="-4138" t="-53426" r="-4016" b="-531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标题 38"/>
          <p:cNvSpPr/>
          <p:nvPr>
            <p:ph type="title"/>
          </p:nvPr>
        </p:nvSpPr>
        <p:spPr/>
        <p:txBody>
          <a:bodyPr/>
          <a:p>
            <a:r>
              <a:rPr lang="zh-CN" altLang="en-US"/>
              <a:t>可视化微分几何图</a:t>
            </a:r>
            <a:r>
              <a:rPr lang="en-US" altLang="zh-CN"/>
              <a:t>29-7</a:t>
            </a:r>
            <a:r>
              <a:rPr lang="zh-CN" altLang="en-US"/>
              <a:t>在球面上的</a:t>
            </a:r>
            <a:r>
              <a:rPr lang="zh-CN" altLang="en-US"/>
              <a:t>实现：</a:t>
            </a:r>
            <a:endParaRPr lang="zh-CN" altLang="en-US"/>
          </a:p>
        </p:txBody>
      </p:sp>
    </p:spTree>
    <p:custDataLst>
      <p:tags r:id="rId8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3869690" y="1985645"/>
            <a:ext cx="4457700" cy="4457700"/>
          </a:xfrm>
          <a:prstGeom prst="ellipse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869690" y="1985645"/>
            <a:ext cx="4457700" cy="4457700"/>
          </a:xfrm>
          <a:prstGeom prst="ellipse">
            <a:avLst/>
          </a:prstGeom>
          <a:noFill/>
          <a:ln w="41275"/>
          <a:scene3d>
            <a:camera prst="orthographicFront">
              <a:rot lat="0" lon="4800000" rev="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3869690" y="1985645"/>
            <a:ext cx="4457700" cy="4457700"/>
          </a:xfrm>
          <a:prstGeom prst="ellipse">
            <a:avLst/>
          </a:prstGeom>
          <a:noFill/>
          <a:ln w="41275"/>
          <a:scene3d>
            <a:camera prst="orthographicFront">
              <a:rot lat="2400000" lon="4800000" rev="360000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3869690" y="1985645"/>
            <a:ext cx="4457700" cy="4457700"/>
          </a:xfrm>
          <a:prstGeom prst="ellipse">
            <a:avLst/>
          </a:prstGeom>
          <a:noFill/>
          <a:scene3d>
            <a:camera prst="orthographicFront">
              <a:rot lat="3600000" lon="0" rev="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9" name="直接连接符 8"/>
          <p:cNvCxnSpPr>
            <a:stCxn id="7" idx="2"/>
            <a:endCxn id="7" idx="6"/>
          </p:cNvCxnSpPr>
          <p:nvPr/>
        </p:nvCxnSpPr>
        <p:spPr>
          <a:xfrm>
            <a:off x="3869690" y="4214495"/>
            <a:ext cx="4457700" cy="0"/>
          </a:xfrm>
          <a:prstGeom prst="line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1" name="任意多边形 10"/>
          <p:cNvSpPr/>
          <p:nvPr/>
        </p:nvSpPr>
        <p:spPr>
          <a:xfrm>
            <a:off x="4061460" y="4810125"/>
            <a:ext cx="4156075" cy="1353185"/>
          </a:xfrm>
          <a:custGeom>
            <a:avLst/>
            <a:gdLst>
              <a:gd name="connisteX0" fmla="*/ 0 w 4156075"/>
              <a:gd name="connsiteY0" fmla="*/ 187960 h 1352990"/>
              <a:gd name="connisteX1" fmla="*/ 140970 w 4156075"/>
              <a:gd name="connsiteY1" fmla="*/ 417195 h 1352990"/>
              <a:gd name="connisteX2" fmla="*/ 281940 w 4156075"/>
              <a:gd name="connsiteY2" fmla="*/ 617220 h 1352990"/>
              <a:gd name="connisteX3" fmla="*/ 381635 w 4156075"/>
              <a:gd name="connsiteY3" fmla="*/ 722630 h 1352990"/>
              <a:gd name="connisteX4" fmla="*/ 546735 w 4156075"/>
              <a:gd name="connsiteY4" fmla="*/ 834390 h 1352990"/>
              <a:gd name="connisteX5" fmla="*/ 675640 w 4156075"/>
              <a:gd name="connsiteY5" fmla="*/ 946150 h 1352990"/>
              <a:gd name="connisteX6" fmla="*/ 816610 w 4156075"/>
              <a:gd name="connsiteY6" fmla="*/ 1034415 h 1352990"/>
              <a:gd name="connisteX7" fmla="*/ 1128395 w 4156075"/>
              <a:gd name="connsiteY7" fmla="*/ 1181100 h 1352990"/>
              <a:gd name="connisteX8" fmla="*/ 1328420 w 4156075"/>
              <a:gd name="connsiteY8" fmla="*/ 1269365 h 1352990"/>
              <a:gd name="connisteX9" fmla="*/ 1510665 w 4156075"/>
              <a:gd name="connsiteY9" fmla="*/ 1263650 h 1352990"/>
              <a:gd name="connisteX10" fmla="*/ 1628140 w 4156075"/>
              <a:gd name="connsiteY10" fmla="*/ 1298575 h 1352990"/>
              <a:gd name="connisteX11" fmla="*/ 1798320 w 4156075"/>
              <a:gd name="connsiteY11" fmla="*/ 1328420 h 1352990"/>
              <a:gd name="connisteX12" fmla="*/ 1980565 w 4156075"/>
              <a:gd name="connsiteY12" fmla="*/ 1351915 h 1352990"/>
              <a:gd name="connisteX13" fmla="*/ 2421890 w 4156075"/>
              <a:gd name="connsiteY13" fmla="*/ 1298575 h 1352990"/>
              <a:gd name="connisteX14" fmla="*/ 2703830 w 4156075"/>
              <a:gd name="connsiteY14" fmla="*/ 1263650 h 1352990"/>
              <a:gd name="connisteX15" fmla="*/ 2997835 w 4156075"/>
              <a:gd name="connsiteY15" fmla="*/ 1151890 h 1352990"/>
              <a:gd name="connisteX16" fmla="*/ 3227070 w 4156075"/>
              <a:gd name="connsiteY16" fmla="*/ 1057910 h 1352990"/>
              <a:gd name="connisteX17" fmla="*/ 3391535 w 4156075"/>
              <a:gd name="connsiteY17" fmla="*/ 922655 h 1352990"/>
              <a:gd name="connisteX18" fmla="*/ 3568065 w 4156075"/>
              <a:gd name="connsiteY18" fmla="*/ 822960 h 1352990"/>
              <a:gd name="connisteX19" fmla="*/ 3721100 w 4156075"/>
              <a:gd name="connsiteY19" fmla="*/ 640715 h 1352990"/>
              <a:gd name="connisteX20" fmla="*/ 3885565 w 4156075"/>
              <a:gd name="connsiteY20" fmla="*/ 493395 h 1352990"/>
              <a:gd name="connisteX21" fmla="*/ 4037965 w 4156075"/>
              <a:gd name="connsiteY21" fmla="*/ 264160 h 1352990"/>
              <a:gd name="connisteX22" fmla="*/ 4126230 w 4156075"/>
              <a:gd name="connsiteY22" fmla="*/ 111125 h 1352990"/>
              <a:gd name="connisteX23" fmla="*/ 4156075 w 4156075"/>
              <a:gd name="connsiteY23" fmla="*/ 0 h 135299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</a:cxnLst>
            <a:rect l="l" t="t" r="r" b="b"/>
            <a:pathLst>
              <a:path w="4156075" h="1352990">
                <a:moveTo>
                  <a:pt x="0" y="187960"/>
                </a:moveTo>
                <a:cubicBezTo>
                  <a:pt x="25400" y="229870"/>
                  <a:pt x="84455" y="331470"/>
                  <a:pt x="140970" y="417195"/>
                </a:cubicBezTo>
                <a:cubicBezTo>
                  <a:pt x="197485" y="502920"/>
                  <a:pt x="233680" y="556260"/>
                  <a:pt x="281940" y="617220"/>
                </a:cubicBezTo>
                <a:cubicBezTo>
                  <a:pt x="330200" y="678180"/>
                  <a:pt x="328930" y="679450"/>
                  <a:pt x="381635" y="722630"/>
                </a:cubicBezTo>
                <a:cubicBezTo>
                  <a:pt x="434340" y="765810"/>
                  <a:pt x="487680" y="789940"/>
                  <a:pt x="546735" y="834390"/>
                </a:cubicBezTo>
                <a:cubicBezTo>
                  <a:pt x="605790" y="878840"/>
                  <a:pt x="621665" y="906145"/>
                  <a:pt x="675640" y="946150"/>
                </a:cubicBezTo>
                <a:cubicBezTo>
                  <a:pt x="729615" y="986155"/>
                  <a:pt x="725805" y="987425"/>
                  <a:pt x="816610" y="1034415"/>
                </a:cubicBezTo>
                <a:cubicBezTo>
                  <a:pt x="907415" y="1081405"/>
                  <a:pt x="1026160" y="1134110"/>
                  <a:pt x="1128395" y="1181100"/>
                </a:cubicBezTo>
                <a:cubicBezTo>
                  <a:pt x="1230630" y="1228090"/>
                  <a:pt x="1252220" y="1252855"/>
                  <a:pt x="1328420" y="1269365"/>
                </a:cubicBezTo>
                <a:cubicBezTo>
                  <a:pt x="1404620" y="1285875"/>
                  <a:pt x="1450975" y="1257935"/>
                  <a:pt x="1510665" y="1263650"/>
                </a:cubicBezTo>
                <a:cubicBezTo>
                  <a:pt x="1570355" y="1269365"/>
                  <a:pt x="1570355" y="1285875"/>
                  <a:pt x="1628140" y="1298575"/>
                </a:cubicBezTo>
                <a:cubicBezTo>
                  <a:pt x="1685925" y="1311275"/>
                  <a:pt x="1727835" y="1317625"/>
                  <a:pt x="1798320" y="1328420"/>
                </a:cubicBezTo>
                <a:cubicBezTo>
                  <a:pt x="1868805" y="1339215"/>
                  <a:pt x="1856105" y="1357630"/>
                  <a:pt x="1980565" y="1351915"/>
                </a:cubicBezTo>
                <a:cubicBezTo>
                  <a:pt x="2105025" y="1346200"/>
                  <a:pt x="2277110" y="1316355"/>
                  <a:pt x="2421890" y="1298575"/>
                </a:cubicBezTo>
                <a:cubicBezTo>
                  <a:pt x="2566670" y="1280795"/>
                  <a:pt x="2588895" y="1292860"/>
                  <a:pt x="2703830" y="1263650"/>
                </a:cubicBezTo>
                <a:cubicBezTo>
                  <a:pt x="2818765" y="1234440"/>
                  <a:pt x="2893060" y="1193165"/>
                  <a:pt x="2997835" y="1151890"/>
                </a:cubicBezTo>
                <a:cubicBezTo>
                  <a:pt x="3102610" y="1110615"/>
                  <a:pt x="3148330" y="1103630"/>
                  <a:pt x="3227070" y="1057910"/>
                </a:cubicBezTo>
                <a:cubicBezTo>
                  <a:pt x="3305810" y="1012190"/>
                  <a:pt x="3323590" y="969645"/>
                  <a:pt x="3391535" y="922655"/>
                </a:cubicBezTo>
                <a:cubicBezTo>
                  <a:pt x="3459480" y="875665"/>
                  <a:pt x="3502025" y="879475"/>
                  <a:pt x="3568065" y="822960"/>
                </a:cubicBezTo>
                <a:cubicBezTo>
                  <a:pt x="3634105" y="766445"/>
                  <a:pt x="3657600" y="706755"/>
                  <a:pt x="3721100" y="640715"/>
                </a:cubicBezTo>
                <a:cubicBezTo>
                  <a:pt x="3784600" y="574675"/>
                  <a:pt x="3822065" y="568960"/>
                  <a:pt x="3885565" y="493395"/>
                </a:cubicBezTo>
                <a:cubicBezTo>
                  <a:pt x="3949065" y="417830"/>
                  <a:pt x="3989705" y="340360"/>
                  <a:pt x="4037965" y="264160"/>
                </a:cubicBezTo>
                <a:cubicBezTo>
                  <a:pt x="4086225" y="187960"/>
                  <a:pt x="4102735" y="163830"/>
                  <a:pt x="4126230" y="111125"/>
                </a:cubicBezTo>
                <a:cubicBezTo>
                  <a:pt x="4149725" y="58420"/>
                  <a:pt x="4151630" y="19050"/>
                  <a:pt x="4156075" y="0"/>
                </a:cubicBezTo>
              </a:path>
            </a:pathLst>
          </a:custGeom>
          <a:noFill/>
          <a:ln w="34925">
            <a:solidFill>
              <a:schemeClr val="bg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任意多边形 11"/>
          <p:cNvSpPr/>
          <p:nvPr/>
        </p:nvSpPr>
        <p:spPr>
          <a:xfrm>
            <a:off x="5700395" y="2040890"/>
            <a:ext cx="294640" cy="4314190"/>
          </a:xfrm>
          <a:custGeom>
            <a:avLst/>
            <a:gdLst>
              <a:gd name="connisteX0" fmla="*/ 294688 w 294688"/>
              <a:gd name="connsiteY0" fmla="*/ 0 h 4314055"/>
              <a:gd name="connisteX1" fmla="*/ 229918 w 294688"/>
              <a:gd name="connsiteY1" fmla="*/ 158750 h 4314055"/>
              <a:gd name="connisteX2" fmla="*/ 153718 w 294688"/>
              <a:gd name="connsiteY2" fmla="*/ 417830 h 4314055"/>
              <a:gd name="connisteX3" fmla="*/ 106728 w 294688"/>
              <a:gd name="connsiteY3" fmla="*/ 635000 h 4314055"/>
              <a:gd name="connisteX4" fmla="*/ 77518 w 294688"/>
              <a:gd name="connsiteY4" fmla="*/ 840740 h 4314055"/>
              <a:gd name="connisteX5" fmla="*/ 54023 w 294688"/>
              <a:gd name="connsiteY5" fmla="*/ 1093470 h 4314055"/>
              <a:gd name="connisteX6" fmla="*/ 30528 w 294688"/>
              <a:gd name="connsiteY6" fmla="*/ 1316990 h 4314055"/>
              <a:gd name="connisteX7" fmla="*/ 18463 w 294688"/>
              <a:gd name="connsiteY7" fmla="*/ 1534160 h 4314055"/>
              <a:gd name="connisteX8" fmla="*/ 7033 w 294688"/>
              <a:gd name="connsiteY8" fmla="*/ 1910715 h 4314055"/>
              <a:gd name="connisteX9" fmla="*/ 683 w 294688"/>
              <a:gd name="connsiteY9" fmla="*/ 2110740 h 4314055"/>
              <a:gd name="connisteX10" fmla="*/ 18463 w 294688"/>
              <a:gd name="connsiteY10" fmla="*/ 2363470 h 4314055"/>
              <a:gd name="connisteX11" fmla="*/ 18463 w 294688"/>
              <a:gd name="connsiteY11" fmla="*/ 2540000 h 4314055"/>
              <a:gd name="connisteX12" fmla="*/ 7033 w 294688"/>
              <a:gd name="connsiteY12" fmla="*/ 2721610 h 4314055"/>
              <a:gd name="connisteX13" fmla="*/ 18463 w 294688"/>
              <a:gd name="connsiteY13" fmla="*/ 2957195 h 4314055"/>
              <a:gd name="connisteX14" fmla="*/ 41958 w 294688"/>
              <a:gd name="connsiteY14" fmla="*/ 3080385 h 4314055"/>
              <a:gd name="connisteX15" fmla="*/ 77518 w 294688"/>
              <a:gd name="connsiteY15" fmla="*/ 3256915 h 4314055"/>
              <a:gd name="connisteX16" fmla="*/ 71803 w 294688"/>
              <a:gd name="connsiteY16" fmla="*/ 3486150 h 4314055"/>
              <a:gd name="connisteX17" fmla="*/ 118793 w 294688"/>
              <a:gd name="connsiteY17" fmla="*/ 3750945 h 4314055"/>
              <a:gd name="connisteX18" fmla="*/ 153718 w 294688"/>
              <a:gd name="connsiteY18" fmla="*/ 3856355 h 4314055"/>
              <a:gd name="connisteX19" fmla="*/ 177213 w 294688"/>
              <a:gd name="connsiteY19" fmla="*/ 4067810 h 4314055"/>
              <a:gd name="connisteX20" fmla="*/ 288973 w 294688"/>
              <a:gd name="connsiteY20" fmla="*/ 4309110 h 4314055"/>
              <a:gd name="connisteX21" fmla="*/ 236268 w 294688"/>
              <a:gd name="connsiteY21" fmla="*/ 4209415 h 431405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</a:cxnLst>
            <a:rect l="l" t="t" r="r" b="b"/>
            <a:pathLst>
              <a:path w="294689" h="4314055">
                <a:moveTo>
                  <a:pt x="294689" y="0"/>
                </a:moveTo>
                <a:cubicBezTo>
                  <a:pt x="283259" y="26670"/>
                  <a:pt x="257859" y="74930"/>
                  <a:pt x="229919" y="158750"/>
                </a:cubicBezTo>
                <a:cubicBezTo>
                  <a:pt x="201979" y="242570"/>
                  <a:pt x="178484" y="322580"/>
                  <a:pt x="153719" y="417830"/>
                </a:cubicBezTo>
                <a:cubicBezTo>
                  <a:pt x="128954" y="513080"/>
                  <a:pt x="121969" y="550545"/>
                  <a:pt x="106729" y="635000"/>
                </a:cubicBezTo>
                <a:cubicBezTo>
                  <a:pt x="91489" y="719455"/>
                  <a:pt x="88314" y="749300"/>
                  <a:pt x="77519" y="840740"/>
                </a:cubicBezTo>
                <a:cubicBezTo>
                  <a:pt x="66724" y="932180"/>
                  <a:pt x="63549" y="998220"/>
                  <a:pt x="54024" y="1093470"/>
                </a:cubicBezTo>
                <a:cubicBezTo>
                  <a:pt x="44499" y="1188720"/>
                  <a:pt x="37514" y="1228725"/>
                  <a:pt x="30529" y="1316990"/>
                </a:cubicBezTo>
                <a:cubicBezTo>
                  <a:pt x="23544" y="1405255"/>
                  <a:pt x="22909" y="1415415"/>
                  <a:pt x="18464" y="1534160"/>
                </a:cubicBezTo>
                <a:cubicBezTo>
                  <a:pt x="14019" y="1652905"/>
                  <a:pt x="10844" y="1795145"/>
                  <a:pt x="7034" y="1910715"/>
                </a:cubicBezTo>
                <a:cubicBezTo>
                  <a:pt x="3224" y="2026285"/>
                  <a:pt x="-1856" y="2019935"/>
                  <a:pt x="684" y="2110740"/>
                </a:cubicBezTo>
                <a:cubicBezTo>
                  <a:pt x="3224" y="2201545"/>
                  <a:pt x="14654" y="2277745"/>
                  <a:pt x="18464" y="2363470"/>
                </a:cubicBezTo>
                <a:cubicBezTo>
                  <a:pt x="22274" y="2449195"/>
                  <a:pt x="21004" y="2468245"/>
                  <a:pt x="18464" y="2540000"/>
                </a:cubicBezTo>
                <a:cubicBezTo>
                  <a:pt x="15924" y="2611755"/>
                  <a:pt x="7034" y="2638425"/>
                  <a:pt x="7034" y="2721610"/>
                </a:cubicBezTo>
                <a:cubicBezTo>
                  <a:pt x="7034" y="2804795"/>
                  <a:pt x="11479" y="2885440"/>
                  <a:pt x="18464" y="2957195"/>
                </a:cubicBezTo>
                <a:cubicBezTo>
                  <a:pt x="25449" y="3028950"/>
                  <a:pt x="29894" y="3020695"/>
                  <a:pt x="41959" y="3080385"/>
                </a:cubicBezTo>
                <a:cubicBezTo>
                  <a:pt x="54024" y="3140075"/>
                  <a:pt x="71804" y="3175635"/>
                  <a:pt x="77519" y="3256915"/>
                </a:cubicBezTo>
                <a:cubicBezTo>
                  <a:pt x="83234" y="3338195"/>
                  <a:pt x="63549" y="3387090"/>
                  <a:pt x="71804" y="3486150"/>
                </a:cubicBezTo>
                <a:cubicBezTo>
                  <a:pt x="80059" y="3585210"/>
                  <a:pt x="102284" y="3676650"/>
                  <a:pt x="118794" y="3750945"/>
                </a:cubicBezTo>
                <a:cubicBezTo>
                  <a:pt x="135304" y="3825240"/>
                  <a:pt x="142289" y="3792855"/>
                  <a:pt x="153719" y="3856355"/>
                </a:cubicBezTo>
                <a:cubicBezTo>
                  <a:pt x="165149" y="3919855"/>
                  <a:pt x="149909" y="3977005"/>
                  <a:pt x="177214" y="4067810"/>
                </a:cubicBezTo>
                <a:cubicBezTo>
                  <a:pt x="204519" y="4158615"/>
                  <a:pt x="276909" y="4280535"/>
                  <a:pt x="288974" y="4309110"/>
                </a:cubicBezTo>
                <a:cubicBezTo>
                  <a:pt x="301039" y="4337685"/>
                  <a:pt x="248969" y="4234180"/>
                  <a:pt x="236269" y="4209415"/>
                </a:cubicBezTo>
              </a:path>
            </a:pathLst>
          </a:cu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任意多边形 13"/>
          <p:cNvSpPr/>
          <p:nvPr/>
        </p:nvSpPr>
        <p:spPr>
          <a:xfrm>
            <a:off x="4734560" y="2471420"/>
            <a:ext cx="2548255" cy="3526155"/>
          </a:xfrm>
          <a:custGeom>
            <a:avLst/>
            <a:gdLst>
              <a:gd name="connisteX0" fmla="*/ 0 w 2522220"/>
              <a:gd name="connsiteY0" fmla="*/ 0 h 3462655"/>
              <a:gd name="connisteX1" fmla="*/ 59055 w 2522220"/>
              <a:gd name="connsiteY1" fmla="*/ 123190 h 3462655"/>
              <a:gd name="connisteX2" fmla="*/ 82550 w 2522220"/>
              <a:gd name="connsiteY2" fmla="*/ 288290 h 3462655"/>
              <a:gd name="connisteX3" fmla="*/ 164465 w 2522220"/>
              <a:gd name="connsiteY3" fmla="*/ 458470 h 3462655"/>
              <a:gd name="connisteX4" fmla="*/ 88265 w 2522220"/>
              <a:gd name="connsiteY4" fmla="*/ 276225 h 3462655"/>
              <a:gd name="connisteX5" fmla="*/ 176530 w 2522220"/>
              <a:gd name="connsiteY5" fmla="*/ 452755 h 3462655"/>
              <a:gd name="connisteX6" fmla="*/ 276225 w 2522220"/>
              <a:gd name="connsiteY6" fmla="*/ 635000 h 3462655"/>
              <a:gd name="connisteX7" fmla="*/ 323215 w 2522220"/>
              <a:gd name="connsiteY7" fmla="*/ 699770 h 3462655"/>
              <a:gd name="connisteX8" fmla="*/ 400050 w 2522220"/>
              <a:gd name="connsiteY8" fmla="*/ 857885 h 3462655"/>
              <a:gd name="connisteX9" fmla="*/ 523240 w 2522220"/>
              <a:gd name="connsiteY9" fmla="*/ 1022985 h 3462655"/>
              <a:gd name="connisteX10" fmla="*/ 629285 w 2522220"/>
              <a:gd name="connsiteY10" fmla="*/ 1163955 h 3462655"/>
              <a:gd name="connisteX11" fmla="*/ 705485 w 2522220"/>
              <a:gd name="connsiteY11" fmla="*/ 1310640 h 3462655"/>
              <a:gd name="connisteX12" fmla="*/ 788035 w 2522220"/>
              <a:gd name="connsiteY12" fmla="*/ 1422400 h 3462655"/>
              <a:gd name="connisteX13" fmla="*/ 846455 w 2522220"/>
              <a:gd name="connsiteY13" fmla="*/ 1539875 h 3462655"/>
              <a:gd name="connisteX14" fmla="*/ 1052195 w 2522220"/>
              <a:gd name="connsiteY14" fmla="*/ 1769110 h 3462655"/>
              <a:gd name="connisteX15" fmla="*/ 1140460 w 2522220"/>
              <a:gd name="connsiteY15" fmla="*/ 1934210 h 3462655"/>
              <a:gd name="connisteX16" fmla="*/ 1205230 w 2522220"/>
              <a:gd name="connsiteY16" fmla="*/ 2033905 h 3462655"/>
              <a:gd name="connisteX17" fmla="*/ 1363980 w 2522220"/>
              <a:gd name="connsiteY17" fmla="*/ 2221865 h 3462655"/>
              <a:gd name="connisteX18" fmla="*/ 1575435 w 2522220"/>
              <a:gd name="connsiteY18" fmla="*/ 2439670 h 3462655"/>
              <a:gd name="connisteX19" fmla="*/ 1663700 w 2522220"/>
              <a:gd name="connsiteY19" fmla="*/ 2592070 h 3462655"/>
              <a:gd name="connisteX20" fmla="*/ 1798955 w 2522220"/>
              <a:gd name="connsiteY20" fmla="*/ 2721610 h 3462655"/>
              <a:gd name="connisteX21" fmla="*/ 1887220 w 2522220"/>
              <a:gd name="connsiteY21" fmla="*/ 2851150 h 3462655"/>
              <a:gd name="connisteX22" fmla="*/ 1951990 w 2522220"/>
              <a:gd name="connsiteY22" fmla="*/ 2962910 h 3462655"/>
              <a:gd name="connisteX23" fmla="*/ 2145665 w 2522220"/>
              <a:gd name="connsiteY23" fmla="*/ 3074670 h 3462655"/>
              <a:gd name="connisteX24" fmla="*/ 2210435 w 2522220"/>
              <a:gd name="connsiteY24" fmla="*/ 3197860 h 3462655"/>
              <a:gd name="connisteX25" fmla="*/ 2322195 w 2522220"/>
              <a:gd name="connsiteY25" fmla="*/ 3250565 h 3462655"/>
              <a:gd name="connisteX26" fmla="*/ 2398395 w 2522220"/>
              <a:gd name="connsiteY26" fmla="*/ 3344545 h 3462655"/>
              <a:gd name="connisteX27" fmla="*/ 2480945 w 2522220"/>
              <a:gd name="connsiteY27" fmla="*/ 3385820 h 3462655"/>
              <a:gd name="connisteX28" fmla="*/ 2522220 w 2522220"/>
              <a:gd name="connsiteY28" fmla="*/ 3462655 h 346265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  <a:cxn ang="0">
                <a:pos x="connisteX26" y="connsiteY26"/>
              </a:cxn>
              <a:cxn ang="0">
                <a:pos x="connisteX27" y="connsiteY27"/>
              </a:cxn>
              <a:cxn ang="0">
                <a:pos x="connisteX28" y="connsiteY28"/>
              </a:cxn>
            </a:cxnLst>
            <a:rect l="l" t="t" r="r" b="b"/>
            <a:pathLst>
              <a:path w="2522220" h="3462655">
                <a:moveTo>
                  <a:pt x="0" y="0"/>
                </a:moveTo>
                <a:cubicBezTo>
                  <a:pt x="11430" y="21590"/>
                  <a:pt x="42545" y="65405"/>
                  <a:pt x="59055" y="123190"/>
                </a:cubicBezTo>
                <a:cubicBezTo>
                  <a:pt x="75565" y="180975"/>
                  <a:pt x="61595" y="220980"/>
                  <a:pt x="82550" y="288290"/>
                </a:cubicBezTo>
                <a:cubicBezTo>
                  <a:pt x="103505" y="355600"/>
                  <a:pt x="163195" y="461010"/>
                  <a:pt x="164465" y="458470"/>
                </a:cubicBezTo>
                <a:cubicBezTo>
                  <a:pt x="165735" y="455930"/>
                  <a:pt x="85725" y="277495"/>
                  <a:pt x="88265" y="276225"/>
                </a:cubicBezTo>
                <a:cubicBezTo>
                  <a:pt x="90805" y="274955"/>
                  <a:pt x="139065" y="381000"/>
                  <a:pt x="176530" y="452755"/>
                </a:cubicBezTo>
                <a:cubicBezTo>
                  <a:pt x="213995" y="524510"/>
                  <a:pt x="247015" y="585470"/>
                  <a:pt x="276225" y="635000"/>
                </a:cubicBezTo>
                <a:cubicBezTo>
                  <a:pt x="305435" y="684530"/>
                  <a:pt x="298450" y="655320"/>
                  <a:pt x="323215" y="699770"/>
                </a:cubicBezTo>
                <a:cubicBezTo>
                  <a:pt x="347980" y="744220"/>
                  <a:pt x="360045" y="793115"/>
                  <a:pt x="400050" y="857885"/>
                </a:cubicBezTo>
                <a:cubicBezTo>
                  <a:pt x="440055" y="922655"/>
                  <a:pt x="477520" y="962025"/>
                  <a:pt x="523240" y="1022985"/>
                </a:cubicBezTo>
                <a:cubicBezTo>
                  <a:pt x="568960" y="1083945"/>
                  <a:pt x="593090" y="1106170"/>
                  <a:pt x="629285" y="1163955"/>
                </a:cubicBezTo>
                <a:cubicBezTo>
                  <a:pt x="665480" y="1221740"/>
                  <a:pt x="673735" y="1259205"/>
                  <a:pt x="705485" y="1310640"/>
                </a:cubicBezTo>
                <a:cubicBezTo>
                  <a:pt x="737235" y="1362075"/>
                  <a:pt x="760095" y="1376680"/>
                  <a:pt x="788035" y="1422400"/>
                </a:cubicBezTo>
                <a:cubicBezTo>
                  <a:pt x="815975" y="1468120"/>
                  <a:pt x="793750" y="1470660"/>
                  <a:pt x="846455" y="1539875"/>
                </a:cubicBezTo>
                <a:cubicBezTo>
                  <a:pt x="899160" y="1609090"/>
                  <a:pt x="993140" y="1690370"/>
                  <a:pt x="1052195" y="1769110"/>
                </a:cubicBezTo>
                <a:cubicBezTo>
                  <a:pt x="1111250" y="1847850"/>
                  <a:pt x="1109980" y="1881505"/>
                  <a:pt x="1140460" y="1934210"/>
                </a:cubicBezTo>
                <a:cubicBezTo>
                  <a:pt x="1170940" y="1986915"/>
                  <a:pt x="1160780" y="1976120"/>
                  <a:pt x="1205230" y="2033905"/>
                </a:cubicBezTo>
                <a:cubicBezTo>
                  <a:pt x="1249680" y="2091690"/>
                  <a:pt x="1289685" y="2140585"/>
                  <a:pt x="1363980" y="2221865"/>
                </a:cubicBezTo>
                <a:cubicBezTo>
                  <a:pt x="1438275" y="2303145"/>
                  <a:pt x="1515745" y="2365375"/>
                  <a:pt x="1575435" y="2439670"/>
                </a:cubicBezTo>
                <a:cubicBezTo>
                  <a:pt x="1635125" y="2513965"/>
                  <a:pt x="1619250" y="2535555"/>
                  <a:pt x="1663700" y="2592070"/>
                </a:cubicBezTo>
                <a:cubicBezTo>
                  <a:pt x="1708150" y="2648585"/>
                  <a:pt x="1754505" y="2669540"/>
                  <a:pt x="1798955" y="2721610"/>
                </a:cubicBezTo>
                <a:cubicBezTo>
                  <a:pt x="1843405" y="2773680"/>
                  <a:pt x="1856740" y="2802890"/>
                  <a:pt x="1887220" y="2851150"/>
                </a:cubicBezTo>
                <a:cubicBezTo>
                  <a:pt x="1917700" y="2899410"/>
                  <a:pt x="1900555" y="2918460"/>
                  <a:pt x="1951990" y="2962910"/>
                </a:cubicBezTo>
                <a:cubicBezTo>
                  <a:pt x="2003425" y="3007360"/>
                  <a:pt x="2094230" y="3027680"/>
                  <a:pt x="2145665" y="3074670"/>
                </a:cubicBezTo>
                <a:cubicBezTo>
                  <a:pt x="2197100" y="3121660"/>
                  <a:pt x="2174875" y="3162935"/>
                  <a:pt x="2210435" y="3197860"/>
                </a:cubicBezTo>
                <a:cubicBezTo>
                  <a:pt x="2245995" y="3232785"/>
                  <a:pt x="2284730" y="3221355"/>
                  <a:pt x="2322195" y="3250565"/>
                </a:cubicBezTo>
                <a:cubicBezTo>
                  <a:pt x="2359660" y="3279775"/>
                  <a:pt x="2366645" y="3317240"/>
                  <a:pt x="2398395" y="3344545"/>
                </a:cubicBezTo>
                <a:cubicBezTo>
                  <a:pt x="2430145" y="3371850"/>
                  <a:pt x="2456180" y="3362325"/>
                  <a:pt x="2480945" y="3385820"/>
                </a:cubicBezTo>
                <a:cubicBezTo>
                  <a:pt x="2505710" y="3409315"/>
                  <a:pt x="2515870" y="3448050"/>
                  <a:pt x="2522220" y="3462655"/>
                </a:cubicBezTo>
              </a:path>
            </a:pathLst>
          </a:cu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任意多边形 7"/>
          <p:cNvSpPr/>
          <p:nvPr/>
        </p:nvSpPr>
        <p:spPr>
          <a:xfrm>
            <a:off x="4043680" y="1987550"/>
            <a:ext cx="2045335" cy="1317625"/>
          </a:xfrm>
          <a:custGeom>
            <a:avLst/>
            <a:gdLst>
              <a:gd name="connisteX0" fmla="*/ 2045335 w 2045335"/>
              <a:gd name="connsiteY0" fmla="*/ 564 h 1317554"/>
              <a:gd name="connisteX1" fmla="*/ 1981200 w 2045335"/>
              <a:gd name="connsiteY1" fmla="*/ 564 h 1317554"/>
              <a:gd name="connisteX2" fmla="*/ 1910715 w 2045335"/>
              <a:gd name="connsiteY2" fmla="*/ 564 h 1317554"/>
              <a:gd name="connisteX3" fmla="*/ 1845945 w 2045335"/>
              <a:gd name="connsiteY3" fmla="*/ 6279 h 1317554"/>
              <a:gd name="connisteX4" fmla="*/ 1781175 w 2045335"/>
              <a:gd name="connsiteY4" fmla="*/ 6279 h 1317554"/>
              <a:gd name="connisteX5" fmla="*/ 1716405 w 2045335"/>
              <a:gd name="connsiteY5" fmla="*/ 24059 h 1317554"/>
              <a:gd name="connisteX6" fmla="*/ 1645920 w 2045335"/>
              <a:gd name="connsiteY6" fmla="*/ 29774 h 1317554"/>
              <a:gd name="connisteX7" fmla="*/ 1581150 w 2045335"/>
              <a:gd name="connsiteY7" fmla="*/ 47554 h 1317554"/>
              <a:gd name="connisteX8" fmla="*/ 1516380 w 2045335"/>
              <a:gd name="connsiteY8" fmla="*/ 71049 h 1317554"/>
              <a:gd name="connisteX9" fmla="*/ 1451610 w 2045335"/>
              <a:gd name="connsiteY9" fmla="*/ 94544 h 1317554"/>
              <a:gd name="connisteX10" fmla="*/ 1387475 w 2045335"/>
              <a:gd name="connsiteY10" fmla="*/ 112324 h 1317554"/>
              <a:gd name="connisteX11" fmla="*/ 1316355 w 2045335"/>
              <a:gd name="connsiteY11" fmla="*/ 130104 h 1317554"/>
              <a:gd name="connisteX12" fmla="*/ 1252220 w 2045335"/>
              <a:gd name="connsiteY12" fmla="*/ 153599 h 1317554"/>
              <a:gd name="connisteX13" fmla="*/ 1187450 w 2045335"/>
              <a:gd name="connsiteY13" fmla="*/ 165029 h 1317554"/>
              <a:gd name="connisteX14" fmla="*/ 1122680 w 2045335"/>
              <a:gd name="connsiteY14" fmla="*/ 182809 h 1317554"/>
              <a:gd name="connisteX15" fmla="*/ 1052195 w 2045335"/>
              <a:gd name="connsiteY15" fmla="*/ 224084 h 1317554"/>
              <a:gd name="connisteX16" fmla="*/ 987425 w 2045335"/>
              <a:gd name="connsiteY16" fmla="*/ 241864 h 1317554"/>
              <a:gd name="connisteX17" fmla="*/ 922655 w 2045335"/>
              <a:gd name="connsiteY17" fmla="*/ 271074 h 1317554"/>
              <a:gd name="connisteX18" fmla="*/ 857885 w 2045335"/>
              <a:gd name="connsiteY18" fmla="*/ 312349 h 1317554"/>
              <a:gd name="connisteX19" fmla="*/ 793750 w 2045335"/>
              <a:gd name="connsiteY19" fmla="*/ 352989 h 1317554"/>
              <a:gd name="connisteX20" fmla="*/ 722630 w 2045335"/>
              <a:gd name="connsiteY20" fmla="*/ 417759 h 1317554"/>
              <a:gd name="connisteX21" fmla="*/ 658495 w 2045335"/>
              <a:gd name="connsiteY21" fmla="*/ 464749 h 1317554"/>
              <a:gd name="connisteX22" fmla="*/ 593725 w 2045335"/>
              <a:gd name="connsiteY22" fmla="*/ 511739 h 1317554"/>
              <a:gd name="connisteX23" fmla="*/ 528955 w 2045335"/>
              <a:gd name="connsiteY23" fmla="*/ 558729 h 1317554"/>
              <a:gd name="connisteX24" fmla="*/ 464185 w 2045335"/>
              <a:gd name="connsiteY24" fmla="*/ 617784 h 1317554"/>
              <a:gd name="connisteX25" fmla="*/ 393700 w 2045335"/>
              <a:gd name="connsiteY25" fmla="*/ 670489 h 1317554"/>
              <a:gd name="connisteX26" fmla="*/ 346710 w 2045335"/>
              <a:gd name="connsiteY26" fmla="*/ 735259 h 1317554"/>
              <a:gd name="connisteX27" fmla="*/ 323215 w 2045335"/>
              <a:gd name="connsiteY27" fmla="*/ 800029 h 1317554"/>
              <a:gd name="connisteX28" fmla="*/ 281940 w 2045335"/>
              <a:gd name="connsiteY28" fmla="*/ 864799 h 1317554"/>
              <a:gd name="connisteX29" fmla="*/ 234950 w 2045335"/>
              <a:gd name="connsiteY29" fmla="*/ 929569 h 1317554"/>
              <a:gd name="connisteX30" fmla="*/ 187960 w 2045335"/>
              <a:gd name="connsiteY30" fmla="*/ 993704 h 1317554"/>
              <a:gd name="connisteX31" fmla="*/ 153035 w 2045335"/>
              <a:gd name="connsiteY31" fmla="*/ 1058474 h 1317554"/>
              <a:gd name="connisteX32" fmla="*/ 111760 w 2045335"/>
              <a:gd name="connsiteY32" fmla="*/ 1123244 h 1317554"/>
              <a:gd name="connisteX33" fmla="*/ 88265 w 2045335"/>
              <a:gd name="connsiteY33" fmla="*/ 1188014 h 1317554"/>
              <a:gd name="connisteX34" fmla="*/ 46990 w 2045335"/>
              <a:gd name="connsiteY34" fmla="*/ 1252784 h 1317554"/>
              <a:gd name="connisteX35" fmla="*/ 0 w 2045335"/>
              <a:gd name="connsiteY35" fmla="*/ 1317554 h 1317554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  <a:cxn ang="0">
                <a:pos x="connisteX26" y="connsiteY26"/>
              </a:cxn>
              <a:cxn ang="0">
                <a:pos x="connisteX27" y="connsiteY27"/>
              </a:cxn>
              <a:cxn ang="0">
                <a:pos x="connisteX28" y="connsiteY28"/>
              </a:cxn>
              <a:cxn ang="0">
                <a:pos x="connisteX29" y="connsiteY29"/>
              </a:cxn>
              <a:cxn ang="0">
                <a:pos x="connisteX30" y="connsiteY30"/>
              </a:cxn>
              <a:cxn ang="0">
                <a:pos x="connisteX31" y="connsiteY31"/>
              </a:cxn>
              <a:cxn ang="0">
                <a:pos x="connisteX32" y="connsiteY32"/>
              </a:cxn>
              <a:cxn ang="0">
                <a:pos x="connisteX33" y="connsiteY33"/>
              </a:cxn>
              <a:cxn ang="0">
                <a:pos x="connisteX34" y="connsiteY34"/>
              </a:cxn>
              <a:cxn ang="0">
                <a:pos x="connisteX35" y="connsiteY35"/>
              </a:cxn>
            </a:cxnLst>
            <a:rect l="l" t="t" r="r" b="b"/>
            <a:pathLst>
              <a:path w="2045335" h="1317554">
                <a:moveTo>
                  <a:pt x="2045335" y="564"/>
                </a:moveTo>
                <a:cubicBezTo>
                  <a:pt x="2033905" y="564"/>
                  <a:pt x="2007870" y="564"/>
                  <a:pt x="1981200" y="564"/>
                </a:cubicBezTo>
                <a:cubicBezTo>
                  <a:pt x="1954530" y="564"/>
                  <a:pt x="1938020" y="-706"/>
                  <a:pt x="1910715" y="564"/>
                </a:cubicBezTo>
                <a:cubicBezTo>
                  <a:pt x="1883410" y="1834"/>
                  <a:pt x="1871980" y="5009"/>
                  <a:pt x="1845945" y="6279"/>
                </a:cubicBezTo>
                <a:cubicBezTo>
                  <a:pt x="1819910" y="7549"/>
                  <a:pt x="1807210" y="2469"/>
                  <a:pt x="1781175" y="6279"/>
                </a:cubicBezTo>
                <a:cubicBezTo>
                  <a:pt x="1755140" y="10089"/>
                  <a:pt x="1743710" y="19614"/>
                  <a:pt x="1716405" y="24059"/>
                </a:cubicBezTo>
                <a:cubicBezTo>
                  <a:pt x="1689100" y="28504"/>
                  <a:pt x="1673225" y="25329"/>
                  <a:pt x="1645920" y="29774"/>
                </a:cubicBezTo>
                <a:cubicBezTo>
                  <a:pt x="1618615" y="34219"/>
                  <a:pt x="1607185" y="39299"/>
                  <a:pt x="1581150" y="47554"/>
                </a:cubicBezTo>
                <a:cubicBezTo>
                  <a:pt x="1555115" y="55809"/>
                  <a:pt x="1542415" y="61524"/>
                  <a:pt x="1516380" y="71049"/>
                </a:cubicBezTo>
                <a:cubicBezTo>
                  <a:pt x="1490345" y="80574"/>
                  <a:pt x="1477645" y="86289"/>
                  <a:pt x="1451610" y="94544"/>
                </a:cubicBezTo>
                <a:cubicBezTo>
                  <a:pt x="1425575" y="102799"/>
                  <a:pt x="1414780" y="105339"/>
                  <a:pt x="1387475" y="112324"/>
                </a:cubicBezTo>
                <a:cubicBezTo>
                  <a:pt x="1360170" y="119309"/>
                  <a:pt x="1343660" y="121849"/>
                  <a:pt x="1316355" y="130104"/>
                </a:cubicBezTo>
                <a:cubicBezTo>
                  <a:pt x="1289050" y="138359"/>
                  <a:pt x="1278255" y="146614"/>
                  <a:pt x="1252220" y="153599"/>
                </a:cubicBezTo>
                <a:cubicBezTo>
                  <a:pt x="1226185" y="160584"/>
                  <a:pt x="1213485" y="159314"/>
                  <a:pt x="1187450" y="165029"/>
                </a:cubicBezTo>
                <a:cubicBezTo>
                  <a:pt x="1161415" y="170744"/>
                  <a:pt x="1149985" y="170744"/>
                  <a:pt x="1122680" y="182809"/>
                </a:cubicBezTo>
                <a:cubicBezTo>
                  <a:pt x="1095375" y="194874"/>
                  <a:pt x="1079500" y="212019"/>
                  <a:pt x="1052195" y="224084"/>
                </a:cubicBezTo>
                <a:cubicBezTo>
                  <a:pt x="1024890" y="236149"/>
                  <a:pt x="1013460" y="232339"/>
                  <a:pt x="987425" y="241864"/>
                </a:cubicBezTo>
                <a:cubicBezTo>
                  <a:pt x="961390" y="251389"/>
                  <a:pt x="948690" y="257104"/>
                  <a:pt x="922655" y="271074"/>
                </a:cubicBezTo>
                <a:cubicBezTo>
                  <a:pt x="896620" y="285044"/>
                  <a:pt x="883920" y="295839"/>
                  <a:pt x="857885" y="312349"/>
                </a:cubicBezTo>
                <a:cubicBezTo>
                  <a:pt x="831850" y="328859"/>
                  <a:pt x="821055" y="332034"/>
                  <a:pt x="793750" y="352989"/>
                </a:cubicBezTo>
                <a:cubicBezTo>
                  <a:pt x="766445" y="373944"/>
                  <a:pt x="749935" y="395534"/>
                  <a:pt x="722630" y="417759"/>
                </a:cubicBezTo>
                <a:cubicBezTo>
                  <a:pt x="695325" y="439984"/>
                  <a:pt x="684530" y="445699"/>
                  <a:pt x="658495" y="464749"/>
                </a:cubicBezTo>
                <a:cubicBezTo>
                  <a:pt x="632460" y="483799"/>
                  <a:pt x="619760" y="492689"/>
                  <a:pt x="593725" y="511739"/>
                </a:cubicBezTo>
                <a:cubicBezTo>
                  <a:pt x="567690" y="530789"/>
                  <a:pt x="554990" y="537774"/>
                  <a:pt x="528955" y="558729"/>
                </a:cubicBezTo>
                <a:cubicBezTo>
                  <a:pt x="502920" y="579684"/>
                  <a:pt x="491490" y="595559"/>
                  <a:pt x="464185" y="617784"/>
                </a:cubicBezTo>
                <a:cubicBezTo>
                  <a:pt x="436880" y="640009"/>
                  <a:pt x="417195" y="646994"/>
                  <a:pt x="393700" y="670489"/>
                </a:cubicBezTo>
                <a:cubicBezTo>
                  <a:pt x="370205" y="693984"/>
                  <a:pt x="360680" y="709224"/>
                  <a:pt x="346710" y="735259"/>
                </a:cubicBezTo>
                <a:cubicBezTo>
                  <a:pt x="332740" y="761294"/>
                  <a:pt x="335915" y="773994"/>
                  <a:pt x="323215" y="800029"/>
                </a:cubicBezTo>
                <a:cubicBezTo>
                  <a:pt x="310515" y="826064"/>
                  <a:pt x="299720" y="838764"/>
                  <a:pt x="281940" y="864799"/>
                </a:cubicBezTo>
                <a:cubicBezTo>
                  <a:pt x="264160" y="890834"/>
                  <a:pt x="254000" y="903534"/>
                  <a:pt x="234950" y="929569"/>
                </a:cubicBezTo>
                <a:cubicBezTo>
                  <a:pt x="215900" y="955604"/>
                  <a:pt x="204470" y="967669"/>
                  <a:pt x="187960" y="993704"/>
                </a:cubicBezTo>
                <a:cubicBezTo>
                  <a:pt x="171450" y="1019739"/>
                  <a:pt x="168275" y="1032439"/>
                  <a:pt x="153035" y="1058474"/>
                </a:cubicBezTo>
                <a:cubicBezTo>
                  <a:pt x="137795" y="1084509"/>
                  <a:pt x="124460" y="1097209"/>
                  <a:pt x="111760" y="1123244"/>
                </a:cubicBezTo>
                <a:cubicBezTo>
                  <a:pt x="99060" y="1149279"/>
                  <a:pt x="100965" y="1161979"/>
                  <a:pt x="88265" y="1188014"/>
                </a:cubicBezTo>
                <a:cubicBezTo>
                  <a:pt x="75565" y="1214049"/>
                  <a:pt x="64770" y="1226749"/>
                  <a:pt x="46990" y="1252784"/>
                </a:cubicBezTo>
                <a:cubicBezTo>
                  <a:pt x="29210" y="1278819"/>
                  <a:pt x="8255" y="1306124"/>
                  <a:pt x="0" y="1317554"/>
                </a:cubicBezTo>
              </a:path>
            </a:pathLst>
          </a:custGeom>
          <a:noFill/>
          <a:ln w="66675">
            <a:tailEnd type="arrow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任意多边形 12"/>
          <p:cNvSpPr/>
          <p:nvPr/>
        </p:nvSpPr>
        <p:spPr>
          <a:xfrm>
            <a:off x="6083300" y="1952625"/>
            <a:ext cx="360680" cy="1152525"/>
          </a:xfrm>
          <a:custGeom>
            <a:avLst/>
            <a:gdLst>
              <a:gd name="connisteX0" fmla="*/ 0 w 360750"/>
              <a:gd name="connsiteY0" fmla="*/ 0 h 1152525"/>
              <a:gd name="connisteX1" fmla="*/ 64770 w 360750"/>
              <a:gd name="connsiteY1" fmla="*/ 35560 h 1152525"/>
              <a:gd name="connisteX2" fmla="*/ 93980 w 360750"/>
              <a:gd name="connsiteY2" fmla="*/ 100330 h 1152525"/>
              <a:gd name="connisteX3" fmla="*/ 111760 w 360750"/>
              <a:gd name="connsiteY3" fmla="*/ 165100 h 1152525"/>
              <a:gd name="connisteX4" fmla="*/ 140970 w 360750"/>
              <a:gd name="connsiteY4" fmla="*/ 229235 h 1152525"/>
              <a:gd name="connisteX5" fmla="*/ 200025 w 360750"/>
              <a:gd name="connsiteY5" fmla="*/ 300355 h 1152525"/>
              <a:gd name="connisteX6" fmla="*/ 223520 w 360750"/>
              <a:gd name="connsiteY6" fmla="*/ 364490 h 1152525"/>
              <a:gd name="connisteX7" fmla="*/ 241300 w 360750"/>
              <a:gd name="connsiteY7" fmla="*/ 429260 h 1152525"/>
              <a:gd name="connisteX8" fmla="*/ 258445 w 360750"/>
              <a:gd name="connsiteY8" fmla="*/ 494030 h 1152525"/>
              <a:gd name="connisteX9" fmla="*/ 282575 w 360750"/>
              <a:gd name="connsiteY9" fmla="*/ 558800 h 1152525"/>
              <a:gd name="connisteX10" fmla="*/ 294005 w 360750"/>
              <a:gd name="connsiteY10" fmla="*/ 629285 h 1152525"/>
              <a:gd name="connisteX11" fmla="*/ 306070 w 360750"/>
              <a:gd name="connsiteY11" fmla="*/ 694055 h 1152525"/>
              <a:gd name="connisteX12" fmla="*/ 329565 w 360750"/>
              <a:gd name="connsiteY12" fmla="*/ 758825 h 1152525"/>
              <a:gd name="connisteX13" fmla="*/ 335280 w 360750"/>
              <a:gd name="connsiteY13" fmla="*/ 822960 h 1152525"/>
              <a:gd name="connisteX14" fmla="*/ 358775 w 360750"/>
              <a:gd name="connsiteY14" fmla="*/ 887730 h 1152525"/>
              <a:gd name="connisteX15" fmla="*/ 358775 w 360750"/>
              <a:gd name="connsiteY15" fmla="*/ 958215 h 1152525"/>
              <a:gd name="connisteX16" fmla="*/ 358775 w 360750"/>
              <a:gd name="connsiteY16" fmla="*/ 1022985 h 1152525"/>
              <a:gd name="connisteX17" fmla="*/ 358775 w 360750"/>
              <a:gd name="connsiteY17" fmla="*/ 1087755 h 1152525"/>
              <a:gd name="connisteX18" fmla="*/ 358775 w 360750"/>
              <a:gd name="connsiteY18" fmla="*/ 1152525 h 115252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</a:cxnLst>
            <a:rect l="l" t="t" r="r" b="b"/>
            <a:pathLst>
              <a:path w="360751" h="1152525">
                <a:moveTo>
                  <a:pt x="0" y="0"/>
                </a:moveTo>
                <a:cubicBezTo>
                  <a:pt x="12065" y="5715"/>
                  <a:pt x="45720" y="15240"/>
                  <a:pt x="64770" y="35560"/>
                </a:cubicBezTo>
                <a:cubicBezTo>
                  <a:pt x="83820" y="55880"/>
                  <a:pt x="84455" y="74295"/>
                  <a:pt x="93980" y="100330"/>
                </a:cubicBezTo>
                <a:cubicBezTo>
                  <a:pt x="103505" y="126365"/>
                  <a:pt x="102235" y="139065"/>
                  <a:pt x="111760" y="165100"/>
                </a:cubicBezTo>
                <a:cubicBezTo>
                  <a:pt x="121285" y="191135"/>
                  <a:pt x="123190" y="201930"/>
                  <a:pt x="140970" y="229235"/>
                </a:cubicBezTo>
                <a:cubicBezTo>
                  <a:pt x="158750" y="256540"/>
                  <a:pt x="183515" y="273050"/>
                  <a:pt x="200025" y="300355"/>
                </a:cubicBezTo>
                <a:cubicBezTo>
                  <a:pt x="216535" y="327660"/>
                  <a:pt x="215265" y="338455"/>
                  <a:pt x="223520" y="364490"/>
                </a:cubicBezTo>
                <a:cubicBezTo>
                  <a:pt x="231775" y="390525"/>
                  <a:pt x="234315" y="403225"/>
                  <a:pt x="241300" y="429260"/>
                </a:cubicBezTo>
                <a:cubicBezTo>
                  <a:pt x="248285" y="455295"/>
                  <a:pt x="250190" y="467995"/>
                  <a:pt x="258445" y="494030"/>
                </a:cubicBezTo>
                <a:cubicBezTo>
                  <a:pt x="266700" y="520065"/>
                  <a:pt x="275590" y="531495"/>
                  <a:pt x="282575" y="558800"/>
                </a:cubicBezTo>
                <a:cubicBezTo>
                  <a:pt x="289560" y="586105"/>
                  <a:pt x="289560" y="601980"/>
                  <a:pt x="294005" y="629285"/>
                </a:cubicBezTo>
                <a:cubicBezTo>
                  <a:pt x="298450" y="656590"/>
                  <a:pt x="299085" y="668020"/>
                  <a:pt x="306070" y="694055"/>
                </a:cubicBezTo>
                <a:cubicBezTo>
                  <a:pt x="313055" y="720090"/>
                  <a:pt x="323850" y="732790"/>
                  <a:pt x="329565" y="758825"/>
                </a:cubicBezTo>
                <a:cubicBezTo>
                  <a:pt x="335280" y="784860"/>
                  <a:pt x="329565" y="796925"/>
                  <a:pt x="335280" y="822960"/>
                </a:cubicBezTo>
                <a:cubicBezTo>
                  <a:pt x="340995" y="848995"/>
                  <a:pt x="354330" y="860425"/>
                  <a:pt x="358775" y="887730"/>
                </a:cubicBezTo>
                <a:cubicBezTo>
                  <a:pt x="363220" y="915035"/>
                  <a:pt x="358775" y="930910"/>
                  <a:pt x="358775" y="958215"/>
                </a:cubicBezTo>
                <a:cubicBezTo>
                  <a:pt x="358775" y="985520"/>
                  <a:pt x="358775" y="996950"/>
                  <a:pt x="358775" y="1022985"/>
                </a:cubicBezTo>
                <a:cubicBezTo>
                  <a:pt x="358775" y="1049020"/>
                  <a:pt x="358775" y="1061720"/>
                  <a:pt x="358775" y="1087755"/>
                </a:cubicBezTo>
                <a:cubicBezTo>
                  <a:pt x="358775" y="1113790"/>
                  <a:pt x="358775" y="1141095"/>
                  <a:pt x="358775" y="1152525"/>
                </a:cubicBezTo>
              </a:path>
            </a:pathLst>
          </a:custGeom>
          <a:noFill/>
          <a:ln w="66675">
            <a:solidFill>
              <a:schemeClr val="accent4"/>
            </a:solidFill>
            <a:tailEnd type="arrow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任意多边形 18"/>
          <p:cNvSpPr/>
          <p:nvPr/>
        </p:nvSpPr>
        <p:spPr>
          <a:xfrm>
            <a:off x="4114165" y="3291840"/>
            <a:ext cx="1381125" cy="354330"/>
          </a:xfrm>
          <a:custGeom>
            <a:avLst/>
            <a:gdLst>
              <a:gd name="connisteX0" fmla="*/ 0 w 1381125"/>
              <a:gd name="connsiteY0" fmla="*/ 13193 h 354188"/>
              <a:gd name="connisteX1" fmla="*/ 64770 w 1381125"/>
              <a:gd name="connsiteY1" fmla="*/ 1128 h 354188"/>
              <a:gd name="connisteX2" fmla="*/ 129540 w 1381125"/>
              <a:gd name="connsiteY2" fmla="*/ 1128 h 354188"/>
              <a:gd name="connisteX3" fmla="*/ 200025 w 1381125"/>
              <a:gd name="connsiteY3" fmla="*/ 1128 h 354188"/>
              <a:gd name="connisteX4" fmla="*/ 264160 w 1381125"/>
              <a:gd name="connsiteY4" fmla="*/ 1128 h 354188"/>
              <a:gd name="connisteX5" fmla="*/ 328930 w 1381125"/>
              <a:gd name="connsiteY5" fmla="*/ 13193 h 354188"/>
              <a:gd name="connisteX6" fmla="*/ 393700 w 1381125"/>
              <a:gd name="connsiteY6" fmla="*/ 48118 h 354188"/>
              <a:gd name="connisteX7" fmla="*/ 458470 w 1381125"/>
              <a:gd name="connsiteY7" fmla="*/ 60183 h 354188"/>
              <a:gd name="connisteX8" fmla="*/ 528955 w 1381125"/>
              <a:gd name="connsiteY8" fmla="*/ 77328 h 354188"/>
              <a:gd name="connisteX9" fmla="*/ 593725 w 1381125"/>
              <a:gd name="connsiteY9" fmla="*/ 83678 h 354188"/>
              <a:gd name="connisteX10" fmla="*/ 658495 w 1381125"/>
              <a:gd name="connsiteY10" fmla="*/ 89393 h 354188"/>
              <a:gd name="connisteX11" fmla="*/ 723265 w 1381125"/>
              <a:gd name="connsiteY11" fmla="*/ 112888 h 354188"/>
              <a:gd name="connisteX12" fmla="*/ 793750 w 1381125"/>
              <a:gd name="connsiteY12" fmla="*/ 165593 h 354188"/>
              <a:gd name="connisteX13" fmla="*/ 858520 w 1381125"/>
              <a:gd name="connsiteY13" fmla="*/ 189088 h 354188"/>
              <a:gd name="connisteX14" fmla="*/ 922655 w 1381125"/>
              <a:gd name="connsiteY14" fmla="*/ 212583 h 354188"/>
              <a:gd name="connisteX15" fmla="*/ 987425 w 1381125"/>
              <a:gd name="connsiteY15" fmla="*/ 218933 h 354188"/>
              <a:gd name="connisteX16" fmla="*/ 1052195 w 1381125"/>
              <a:gd name="connsiteY16" fmla="*/ 224648 h 354188"/>
              <a:gd name="connisteX17" fmla="*/ 1122680 w 1381125"/>
              <a:gd name="connsiteY17" fmla="*/ 242428 h 354188"/>
              <a:gd name="connisteX18" fmla="*/ 1187450 w 1381125"/>
              <a:gd name="connsiteY18" fmla="*/ 283068 h 354188"/>
              <a:gd name="connisteX19" fmla="*/ 1252220 w 1381125"/>
              <a:gd name="connsiteY19" fmla="*/ 300848 h 354188"/>
              <a:gd name="connisteX20" fmla="*/ 1316990 w 1381125"/>
              <a:gd name="connsiteY20" fmla="*/ 330693 h 354188"/>
              <a:gd name="connisteX21" fmla="*/ 1381125 w 1381125"/>
              <a:gd name="connsiteY21" fmla="*/ 354188 h 354188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</a:cxnLst>
            <a:rect l="l" t="t" r="r" b="b"/>
            <a:pathLst>
              <a:path w="1381125" h="354189">
                <a:moveTo>
                  <a:pt x="0" y="13194"/>
                </a:moveTo>
                <a:cubicBezTo>
                  <a:pt x="11430" y="10654"/>
                  <a:pt x="38735" y="3669"/>
                  <a:pt x="64770" y="1129"/>
                </a:cubicBezTo>
                <a:cubicBezTo>
                  <a:pt x="90805" y="-1411"/>
                  <a:pt x="102235" y="1129"/>
                  <a:pt x="129540" y="1129"/>
                </a:cubicBezTo>
                <a:cubicBezTo>
                  <a:pt x="156845" y="1129"/>
                  <a:pt x="173355" y="1129"/>
                  <a:pt x="200025" y="1129"/>
                </a:cubicBezTo>
                <a:cubicBezTo>
                  <a:pt x="226695" y="1129"/>
                  <a:pt x="238125" y="-1411"/>
                  <a:pt x="264160" y="1129"/>
                </a:cubicBezTo>
                <a:cubicBezTo>
                  <a:pt x="290195" y="3669"/>
                  <a:pt x="302895" y="3669"/>
                  <a:pt x="328930" y="13194"/>
                </a:cubicBezTo>
                <a:cubicBezTo>
                  <a:pt x="354965" y="22719"/>
                  <a:pt x="367665" y="38594"/>
                  <a:pt x="393700" y="48119"/>
                </a:cubicBezTo>
                <a:cubicBezTo>
                  <a:pt x="419735" y="57644"/>
                  <a:pt x="431165" y="54469"/>
                  <a:pt x="458470" y="60184"/>
                </a:cubicBezTo>
                <a:cubicBezTo>
                  <a:pt x="485775" y="65899"/>
                  <a:pt x="501650" y="72884"/>
                  <a:pt x="528955" y="77329"/>
                </a:cubicBezTo>
                <a:cubicBezTo>
                  <a:pt x="556260" y="81774"/>
                  <a:pt x="567690" y="81139"/>
                  <a:pt x="593725" y="83679"/>
                </a:cubicBezTo>
                <a:cubicBezTo>
                  <a:pt x="619760" y="86219"/>
                  <a:pt x="632460" y="83679"/>
                  <a:pt x="658495" y="89394"/>
                </a:cubicBezTo>
                <a:cubicBezTo>
                  <a:pt x="684530" y="95109"/>
                  <a:pt x="695960" y="97649"/>
                  <a:pt x="723265" y="112889"/>
                </a:cubicBezTo>
                <a:cubicBezTo>
                  <a:pt x="750570" y="128129"/>
                  <a:pt x="766445" y="150354"/>
                  <a:pt x="793750" y="165594"/>
                </a:cubicBezTo>
                <a:cubicBezTo>
                  <a:pt x="821055" y="180834"/>
                  <a:pt x="832485" y="179564"/>
                  <a:pt x="858520" y="189089"/>
                </a:cubicBezTo>
                <a:cubicBezTo>
                  <a:pt x="884555" y="198614"/>
                  <a:pt x="896620" y="206869"/>
                  <a:pt x="922655" y="212584"/>
                </a:cubicBezTo>
                <a:cubicBezTo>
                  <a:pt x="948690" y="218299"/>
                  <a:pt x="961390" y="216394"/>
                  <a:pt x="987425" y="218934"/>
                </a:cubicBezTo>
                <a:cubicBezTo>
                  <a:pt x="1013460" y="221474"/>
                  <a:pt x="1024890" y="220204"/>
                  <a:pt x="1052195" y="224649"/>
                </a:cubicBezTo>
                <a:cubicBezTo>
                  <a:pt x="1079500" y="229094"/>
                  <a:pt x="1095375" y="230999"/>
                  <a:pt x="1122680" y="242429"/>
                </a:cubicBezTo>
                <a:cubicBezTo>
                  <a:pt x="1149985" y="253859"/>
                  <a:pt x="1161415" y="271639"/>
                  <a:pt x="1187450" y="283069"/>
                </a:cubicBezTo>
                <a:cubicBezTo>
                  <a:pt x="1213485" y="294499"/>
                  <a:pt x="1226185" y="291324"/>
                  <a:pt x="1252220" y="300849"/>
                </a:cubicBezTo>
                <a:cubicBezTo>
                  <a:pt x="1278255" y="310374"/>
                  <a:pt x="1290955" y="319899"/>
                  <a:pt x="1316990" y="330694"/>
                </a:cubicBezTo>
                <a:cubicBezTo>
                  <a:pt x="1343025" y="341489"/>
                  <a:pt x="1369695" y="350379"/>
                  <a:pt x="1381125" y="354189"/>
                </a:cubicBezTo>
              </a:path>
            </a:pathLst>
          </a:custGeom>
          <a:noFill/>
          <a:ln w="66675">
            <a:solidFill>
              <a:schemeClr val="accent4"/>
            </a:solidFill>
            <a:tailEnd type="arrow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任意多边形 26"/>
          <p:cNvSpPr/>
          <p:nvPr/>
        </p:nvSpPr>
        <p:spPr>
          <a:xfrm>
            <a:off x="4220210" y="3108960"/>
            <a:ext cx="2227580" cy="466090"/>
          </a:xfrm>
          <a:custGeom>
            <a:avLst/>
            <a:gdLst>
              <a:gd name="connisteX0" fmla="*/ 2227580 w 2227580"/>
              <a:gd name="connsiteY0" fmla="*/ 7690 h 466160"/>
              <a:gd name="connisteX1" fmla="*/ 2162810 w 2227580"/>
              <a:gd name="connsiteY1" fmla="*/ 7690 h 466160"/>
              <a:gd name="connisteX2" fmla="*/ 2098040 w 2227580"/>
              <a:gd name="connsiteY2" fmla="*/ 19755 h 466160"/>
              <a:gd name="connisteX3" fmla="*/ 2033905 w 2227580"/>
              <a:gd name="connsiteY3" fmla="*/ 19755 h 466160"/>
              <a:gd name="connisteX4" fmla="*/ 1969135 w 2227580"/>
              <a:gd name="connsiteY4" fmla="*/ 19755 h 466160"/>
              <a:gd name="connisteX5" fmla="*/ 1904365 w 2227580"/>
              <a:gd name="connsiteY5" fmla="*/ 19755 h 466160"/>
              <a:gd name="connisteX6" fmla="*/ 1839595 w 2227580"/>
              <a:gd name="connsiteY6" fmla="*/ 7690 h 466160"/>
              <a:gd name="connisteX7" fmla="*/ 1774825 w 2227580"/>
              <a:gd name="connsiteY7" fmla="*/ 1975 h 466160"/>
              <a:gd name="connisteX8" fmla="*/ 1710055 w 2227580"/>
              <a:gd name="connsiteY8" fmla="*/ 1975 h 466160"/>
              <a:gd name="connisteX9" fmla="*/ 1645920 w 2227580"/>
              <a:gd name="connsiteY9" fmla="*/ 1975 h 466160"/>
              <a:gd name="connisteX10" fmla="*/ 1581150 w 2227580"/>
              <a:gd name="connsiteY10" fmla="*/ 1975 h 466160"/>
              <a:gd name="connisteX11" fmla="*/ 1516380 w 2227580"/>
              <a:gd name="connsiteY11" fmla="*/ 1975 h 466160"/>
              <a:gd name="connisteX12" fmla="*/ 1445895 w 2227580"/>
              <a:gd name="connsiteY12" fmla="*/ 1975 h 466160"/>
              <a:gd name="connisteX13" fmla="*/ 1381125 w 2227580"/>
              <a:gd name="connsiteY13" fmla="*/ 1975 h 466160"/>
              <a:gd name="connisteX14" fmla="*/ 1316355 w 2227580"/>
              <a:gd name="connsiteY14" fmla="*/ 1975 h 466160"/>
              <a:gd name="connisteX15" fmla="*/ 1251585 w 2227580"/>
              <a:gd name="connsiteY15" fmla="*/ 1975 h 466160"/>
              <a:gd name="connisteX16" fmla="*/ 1181100 w 2227580"/>
              <a:gd name="connsiteY16" fmla="*/ 25470 h 466160"/>
              <a:gd name="connisteX17" fmla="*/ 1116330 w 2227580"/>
              <a:gd name="connsiteY17" fmla="*/ 61030 h 466160"/>
              <a:gd name="connisteX18" fmla="*/ 1052195 w 2227580"/>
              <a:gd name="connsiteY18" fmla="*/ 72460 h 466160"/>
              <a:gd name="connisteX19" fmla="*/ 987425 w 2227580"/>
              <a:gd name="connsiteY19" fmla="*/ 84525 h 466160"/>
              <a:gd name="connisteX20" fmla="*/ 922655 w 2227580"/>
              <a:gd name="connsiteY20" fmla="*/ 84525 h 466160"/>
              <a:gd name="connisteX21" fmla="*/ 852170 w 2227580"/>
              <a:gd name="connsiteY21" fmla="*/ 113735 h 466160"/>
              <a:gd name="connisteX22" fmla="*/ 787400 w 2227580"/>
              <a:gd name="connsiteY22" fmla="*/ 131515 h 466160"/>
              <a:gd name="connisteX23" fmla="*/ 722630 w 2227580"/>
              <a:gd name="connsiteY23" fmla="*/ 137230 h 466160"/>
              <a:gd name="connisteX24" fmla="*/ 657860 w 2227580"/>
              <a:gd name="connsiteY24" fmla="*/ 160725 h 466160"/>
              <a:gd name="connisteX25" fmla="*/ 593725 w 2227580"/>
              <a:gd name="connsiteY25" fmla="*/ 178505 h 466160"/>
              <a:gd name="connisteX26" fmla="*/ 522605 w 2227580"/>
              <a:gd name="connsiteY26" fmla="*/ 196285 h 466160"/>
              <a:gd name="connisteX27" fmla="*/ 458470 w 2227580"/>
              <a:gd name="connsiteY27" fmla="*/ 219780 h 466160"/>
              <a:gd name="connisteX28" fmla="*/ 393700 w 2227580"/>
              <a:gd name="connsiteY28" fmla="*/ 248990 h 466160"/>
              <a:gd name="connisteX29" fmla="*/ 328930 w 2227580"/>
              <a:gd name="connsiteY29" fmla="*/ 283915 h 466160"/>
              <a:gd name="connisteX30" fmla="*/ 258445 w 2227580"/>
              <a:gd name="connsiteY30" fmla="*/ 308045 h 466160"/>
              <a:gd name="connisteX31" fmla="*/ 193675 w 2227580"/>
              <a:gd name="connsiteY31" fmla="*/ 348685 h 466160"/>
              <a:gd name="connisteX32" fmla="*/ 128905 w 2227580"/>
              <a:gd name="connsiteY32" fmla="*/ 378530 h 466160"/>
              <a:gd name="connisteX33" fmla="*/ 64135 w 2227580"/>
              <a:gd name="connsiteY33" fmla="*/ 413455 h 466160"/>
              <a:gd name="connisteX34" fmla="*/ 0 w 2227580"/>
              <a:gd name="connsiteY34" fmla="*/ 466160 h 46616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  <a:cxn ang="0">
                <a:pos x="connisteX26" y="connsiteY26"/>
              </a:cxn>
              <a:cxn ang="0">
                <a:pos x="connisteX27" y="connsiteY27"/>
              </a:cxn>
              <a:cxn ang="0">
                <a:pos x="connisteX28" y="connsiteY28"/>
              </a:cxn>
              <a:cxn ang="0">
                <a:pos x="connisteX29" y="connsiteY29"/>
              </a:cxn>
              <a:cxn ang="0">
                <a:pos x="connisteX30" y="connsiteY30"/>
              </a:cxn>
              <a:cxn ang="0">
                <a:pos x="connisteX31" y="connsiteY31"/>
              </a:cxn>
              <a:cxn ang="0">
                <a:pos x="connisteX32" y="connsiteY32"/>
              </a:cxn>
              <a:cxn ang="0">
                <a:pos x="connisteX33" y="connsiteY33"/>
              </a:cxn>
              <a:cxn ang="0">
                <a:pos x="connisteX34" y="connsiteY34"/>
              </a:cxn>
            </a:cxnLst>
            <a:rect l="l" t="t" r="r" b="b"/>
            <a:pathLst>
              <a:path w="2227580" h="466161">
                <a:moveTo>
                  <a:pt x="2227580" y="7691"/>
                </a:moveTo>
                <a:cubicBezTo>
                  <a:pt x="2216150" y="7691"/>
                  <a:pt x="2188845" y="5151"/>
                  <a:pt x="2162810" y="7691"/>
                </a:cubicBezTo>
                <a:cubicBezTo>
                  <a:pt x="2136775" y="10231"/>
                  <a:pt x="2124075" y="17216"/>
                  <a:pt x="2098040" y="19756"/>
                </a:cubicBezTo>
                <a:cubicBezTo>
                  <a:pt x="2072005" y="22296"/>
                  <a:pt x="2059940" y="19756"/>
                  <a:pt x="2033905" y="19756"/>
                </a:cubicBezTo>
                <a:cubicBezTo>
                  <a:pt x="2007870" y="19756"/>
                  <a:pt x="1995170" y="19756"/>
                  <a:pt x="1969135" y="19756"/>
                </a:cubicBezTo>
                <a:cubicBezTo>
                  <a:pt x="1943100" y="19756"/>
                  <a:pt x="1930400" y="22296"/>
                  <a:pt x="1904365" y="19756"/>
                </a:cubicBezTo>
                <a:cubicBezTo>
                  <a:pt x="1878330" y="17216"/>
                  <a:pt x="1865630" y="11501"/>
                  <a:pt x="1839595" y="7691"/>
                </a:cubicBezTo>
                <a:cubicBezTo>
                  <a:pt x="1813560" y="3881"/>
                  <a:pt x="1800860" y="3246"/>
                  <a:pt x="1774825" y="1976"/>
                </a:cubicBezTo>
                <a:cubicBezTo>
                  <a:pt x="1748790" y="706"/>
                  <a:pt x="1736090" y="1976"/>
                  <a:pt x="1710055" y="1976"/>
                </a:cubicBezTo>
                <a:cubicBezTo>
                  <a:pt x="1684020" y="1976"/>
                  <a:pt x="1671955" y="1976"/>
                  <a:pt x="1645920" y="1976"/>
                </a:cubicBezTo>
                <a:cubicBezTo>
                  <a:pt x="1619885" y="1976"/>
                  <a:pt x="1607185" y="1976"/>
                  <a:pt x="1581150" y="1976"/>
                </a:cubicBezTo>
                <a:cubicBezTo>
                  <a:pt x="1555115" y="1976"/>
                  <a:pt x="1543685" y="1976"/>
                  <a:pt x="1516380" y="1976"/>
                </a:cubicBezTo>
                <a:cubicBezTo>
                  <a:pt x="1489075" y="1976"/>
                  <a:pt x="1473200" y="1976"/>
                  <a:pt x="1445895" y="1976"/>
                </a:cubicBezTo>
                <a:cubicBezTo>
                  <a:pt x="1418590" y="1976"/>
                  <a:pt x="1407160" y="1976"/>
                  <a:pt x="1381125" y="1976"/>
                </a:cubicBezTo>
                <a:cubicBezTo>
                  <a:pt x="1355090" y="1976"/>
                  <a:pt x="1342390" y="1976"/>
                  <a:pt x="1316355" y="1976"/>
                </a:cubicBezTo>
                <a:cubicBezTo>
                  <a:pt x="1290320" y="1976"/>
                  <a:pt x="1278890" y="-2469"/>
                  <a:pt x="1251585" y="1976"/>
                </a:cubicBezTo>
                <a:cubicBezTo>
                  <a:pt x="1224280" y="6421"/>
                  <a:pt x="1208405" y="13406"/>
                  <a:pt x="1181100" y="25471"/>
                </a:cubicBezTo>
                <a:cubicBezTo>
                  <a:pt x="1153795" y="37536"/>
                  <a:pt x="1142365" y="51506"/>
                  <a:pt x="1116330" y="61031"/>
                </a:cubicBezTo>
                <a:cubicBezTo>
                  <a:pt x="1090295" y="70556"/>
                  <a:pt x="1078230" y="68016"/>
                  <a:pt x="1052195" y="72461"/>
                </a:cubicBezTo>
                <a:cubicBezTo>
                  <a:pt x="1026160" y="76906"/>
                  <a:pt x="1013460" y="81986"/>
                  <a:pt x="987425" y="84526"/>
                </a:cubicBezTo>
                <a:cubicBezTo>
                  <a:pt x="961390" y="87066"/>
                  <a:pt x="949960" y="78811"/>
                  <a:pt x="922655" y="84526"/>
                </a:cubicBezTo>
                <a:cubicBezTo>
                  <a:pt x="895350" y="90241"/>
                  <a:pt x="879475" y="104211"/>
                  <a:pt x="852170" y="113736"/>
                </a:cubicBezTo>
                <a:cubicBezTo>
                  <a:pt x="824865" y="123261"/>
                  <a:pt x="813435" y="127071"/>
                  <a:pt x="787400" y="131516"/>
                </a:cubicBezTo>
                <a:cubicBezTo>
                  <a:pt x="761365" y="135961"/>
                  <a:pt x="748665" y="131516"/>
                  <a:pt x="722630" y="137231"/>
                </a:cubicBezTo>
                <a:cubicBezTo>
                  <a:pt x="696595" y="142946"/>
                  <a:pt x="683895" y="152471"/>
                  <a:pt x="657860" y="160726"/>
                </a:cubicBezTo>
                <a:cubicBezTo>
                  <a:pt x="631825" y="168981"/>
                  <a:pt x="621030" y="171521"/>
                  <a:pt x="593725" y="178506"/>
                </a:cubicBezTo>
                <a:cubicBezTo>
                  <a:pt x="566420" y="185491"/>
                  <a:pt x="549910" y="188031"/>
                  <a:pt x="522605" y="196286"/>
                </a:cubicBezTo>
                <a:cubicBezTo>
                  <a:pt x="495300" y="204541"/>
                  <a:pt x="484505" y="208986"/>
                  <a:pt x="458470" y="219781"/>
                </a:cubicBezTo>
                <a:cubicBezTo>
                  <a:pt x="432435" y="230576"/>
                  <a:pt x="419735" y="236291"/>
                  <a:pt x="393700" y="248991"/>
                </a:cubicBezTo>
                <a:cubicBezTo>
                  <a:pt x="367665" y="261691"/>
                  <a:pt x="356235" y="271851"/>
                  <a:pt x="328930" y="283916"/>
                </a:cubicBezTo>
                <a:cubicBezTo>
                  <a:pt x="301625" y="295981"/>
                  <a:pt x="285750" y="295346"/>
                  <a:pt x="258445" y="308046"/>
                </a:cubicBezTo>
                <a:cubicBezTo>
                  <a:pt x="231140" y="320746"/>
                  <a:pt x="219710" y="334716"/>
                  <a:pt x="193675" y="348686"/>
                </a:cubicBezTo>
                <a:cubicBezTo>
                  <a:pt x="167640" y="362656"/>
                  <a:pt x="154940" y="365831"/>
                  <a:pt x="128905" y="378531"/>
                </a:cubicBezTo>
                <a:cubicBezTo>
                  <a:pt x="102870" y="391231"/>
                  <a:pt x="90170" y="395676"/>
                  <a:pt x="64135" y="413456"/>
                </a:cubicBezTo>
                <a:cubicBezTo>
                  <a:pt x="38100" y="431236"/>
                  <a:pt x="11430" y="456001"/>
                  <a:pt x="0" y="466161"/>
                </a:cubicBezTo>
              </a:path>
            </a:pathLst>
          </a:custGeom>
          <a:noFill/>
          <a:ln w="66675">
            <a:tailEnd type="arrow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任意多边形 27"/>
          <p:cNvSpPr/>
          <p:nvPr/>
        </p:nvSpPr>
        <p:spPr>
          <a:xfrm>
            <a:off x="4361180" y="3521075"/>
            <a:ext cx="916940" cy="89535"/>
          </a:xfrm>
          <a:custGeom>
            <a:avLst/>
            <a:gdLst>
              <a:gd name="connisteX0" fmla="*/ 916940 w 916940"/>
              <a:gd name="connsiteY0" fmla="*/ 89393 h 89393"/>
              <a:gd name="connisteX1" fmla="*/ 852170 w 916940"/>
              <a:gd name="connsiteY1" fmla="*/ 77963 h 89393"/>
              <a:gd name="connisteX2" fmla="*/ 787400 w 916940"/>
              <a:gd name="connsiteY2" fmla="*/ 60183 h 89393"/>
              <a:gd name="connisteX3" fmla="*/ 722630 w 916940"/>
              <a:gd name="connsiteY3" fmla="*/ 42403 h 89393"/>
              <a:gd name="connisteX4" fmla="*/ 658495 w 916940"/>
              <a:gd name="connsiteY4" fmla="*/ 36688 h 89393"/>
              <a:gd name="connisteX5" fmla="*/ 593725 w 916940"/>
              <a:gd name="connsiteY5" fmla="*/ 30338 h 89393"/>
              <a:gd name="connisteX6" fmla="*/ 528955 w 916940"/>
              <a:gd name="connsiteY6" fmla="*/ 13193 h 89393"/>
              <a:gd name="connisteX7" fmla="*/ 464185 w 916940"/>
              <a:gd name="connsiteY7" fmla="*/ 13193 h 89393"/>
              <a:gd name="connisteX8" fmla="*/ 393700 w 916940"/>
              <a:gd name="connsiteY8" fmla="*/ 13193 h 89393"/>
              <a:gd name="connisteX9" fmla="*/ 328930 w 916940"/>
              <a:gd name="connsiteY9" fmla="*/ 13193 h 89393"/>
              <a:gd name="connisteX10" fmla="*/ 264160 w 916940"/>
              <a:gd name="connsiteY10" fmla="*/ 13193 h 89393"/>
              <a:gd name="connisteX11" fmla="*/ 199390 w 916940"/>
              <a:gd name="connsiteY11" fmla="*/ 13193 h 89393"/>
              <a:gd name="connisteX12" fmla="*/ 128905 w 916940"/>
              <a:gd name="connsiteY12" fmla="*/ 1128 h 89393"/>
              <a:gd name="connisteX13" fmla="*/ 64770 w 916940"/>
              <a:gd name="connsiteY13" fmla="*/ 1128 h 89393"/>
              <a:gd name="connisteX14" fmla="*/ 0 w 916940"/>
              <a:gd name="connsiteY14" fmla="*/ 1128 h 89393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</a:cxnLst>
            <a:rect l="l" t="t" r="r" b="b"/>
            <a:pathLst>
              <a:path w="916940" h="89394">
                <a:moveTo>
                  <a:pt x="916940" y="89394"/>
                </a:moveTo>
                <a:cubicBezTo>
                  <a:pt x="905510" y="87489"/>
                  <a:pt x="878205" y="83679"/>
                  <a:pt x="852170" y="77964"/>
                </a:cubicBezTo>
                <a:cubicBezTo>
                  <a:pt x="826135" y="72249"/>
                  <a:pt x="813435" y="67169"/>
                  <a:pt x="787400" y="60184"/>
                </a:cubicBezTo>
                <a:cubicBezTo>
                  <a:pt x="761365" y="53199"/>
                  <a:pt x="748665" y="46849"/>
                  <a:pt x="722630" y="42404"/>
                </a:cubicBezTo>
                <a:cubicBezTo>
                  <a:pt x="696595" y="37959"/>
                  <a:pt x="684530" y="39229"/>
                  <a:pt x="658495" y="36689"/>
                </a:cubicBezTo>
                <a:cubicBezTo>
                  <a:pt x="632460" y="34149"/>
                  <a:pt x="619760" y="34784"/>
                  <a:pt x="593725" y="30339"/>
                </a:cubicBezTo>
                <a:cubicBezTo>
                  <a:pt x="567690" y="25894"/>
                  <a:pt x="554990" y="16369"/>
                  <a:pt x="528955" y="13194"/>
                </a:cubicBezTo>
                <a:cubicBezTo>
                  <a:pt x="502920" y="10019"/>
                  <a:pt x="491490" y="13194"/>
                  <a:pt x="464185" y="13194"/>
                </a:cubicBezTo>
                <a:cubicBezTo>
                  <a:pt x="436880" y="13194"/>
                  <a:pt x="421005" y="13194"/>
                  <a:pt x="393700" y="13194"/>
                </a:cubicBezTo>
                <a:cubicBezTo>
                  <a:pt x="366395" y="13194"/>
                  <a:pt x="354965" y="13194"/>
                  <a:pt x="328930" y="13194"/>
                </a:cubicBezTo>
                <a:cubicBezTo>
                  <a:pt x="302895" y="13194"/>
                  <a:pt x="290195" y="13194"/>
                  <a:pt x="264160" y="13194"/>
                </a:cubicBezTo>
                <a:cubicBezTo>
                  <a:pt x="238125" y="13194"/>
                  <a:pt x="226695" y="15734"/>
                  <a:pt x="199390" y="13194"/>
                </a:cubicBezTo>
                <a:cubicBezTo>
                  <a:pt x="172085" y="10654"/>
                  <a:pt x="155575" y="3669"/>
                  <a:pt x="128905" y="1129"/>
                </a:cubicBezTo>
                <a:cubicBezTo>
                  <a:pt x="102235" y="-1411"/>
                  <a:pt x="90805" y="1129"/>
                  <a:pt x="64770" y="1129"/>
                </a:cubicBezTo>
                <a:cubicBezTo>
                  <a:pt x="38735" y="1129"/>
                  <a:pt x="11430" y="1129"/>
                  <a:pt x="0" y="1129"/>
                </a:cubicBezTo>
              </a:path>
            </a:pathLst>
          </a:custGeom>
          <a:noFill/>
          <a:ln w="41275">
            <a:solidFill>
              <a:schemeClr val="accent6"/>
            </a:solidFill>
            <a:tailEnd type="arrow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任意多边形 31"/>
          <p:cNvSpPr/>
          <p:nvPr/>
        </p:nvSpPr>
        <p:spPr>
          <a:xfrm>
            <a:off x="4078605" y="3428365"/>
            <a:ext cx="4020820" cy="1740535"/>
          </a:xfrm>
          <a:custGeom>
            <a:avLst/>
            <a:gdLst>
              <a:gd name="connisteX0" fmla="*/ 0 w 4020820"/>
              <a:gd name="connsiteY0" fmla="*/ 0 h 1740464"/>
              <a:gd name="connisteX1" fmla="*/ 46990 w 4020820"/>
              <a:gd name="connsiteY1" fmla="*/ 64770 h 1740464"/>
              <a:gd name="connisteX2" fmla="*/ 88265 w 4020820"/>
              <a:gd name="connsiteY2" fmla="*/ 129540 h 1740464"/>
              <a:gd name="connisteX3" fmla="*/ 153035 w 4020820"/>
              <a:gd name="connsiteY3" fmla="*/ 158750 h 1740464"/>
              <a:gd name="connisteX4" fmla="*/ 223520 w 4020820"/>
              <a:gd name="connsiteY4" fmla="*/ 200025 h 1740464"/>
              <a:gd name="connisteX5" fmla="*/ 288290 w 4020820"/>
              <a:gd name="connsiteY5" fmla="*/ 205740 h 1740464"/>
              <a:gd name="connisteX6" fmla="*/ 353060 w 4020820"/>
              <a:gd name="connsiteY6" fmla="*/ 229235 h 1740464"/>
              <a:gd name="connisteX7" fmla="*/ 387985 w 4020820"/>
              <a:gd name="connsiteY7" fmla="*/ 294005 h 1740464"/>
              <a:gd name="connisteX8" fmla="*/ 417830 w 4020820"/>
              <a:gd name="connsiteY8" fmla="*/ 358775 h 1740464"/>
              <a:gd name="connisteX9" fmla="*/ 488315 w 4020820"/>
              <a:gd name="connsiteY9" fmla="*/ 400050 h 1740464"/>
              <a:gd name="connisteX10" fmla="*/ 553085 w 4020820"/>
              <a:gd name="connsiteY10" fmla="*/ 417195 h 1740464"/>
              <a:gd name="connisteX11" fmla="*/ 617220 w 4020820"/>
              <a:gd name="connsiteY11" fmla="*/ 429260 h 1740464"/>
              <a:gd name="connisteX12" fmla="*/ 681990 w 4020820"/>
              <a:gd name="connsiteY12" fmla="*/ 464185 h 1740464"/>
              <a:gd name="connisteX13" fmla="*/ 746760 w 4020820"/>
              <a:gd name="connsiteY13" fmla="*/ 505460 h 1740464"/>
              <a:gd name="connisteX14" fmla="*/ 817245 w 4020820"/>
              <a:gd name="connsiteY14" fmla="*/ 558165 h 1740464"/>
              <a:gd name="connisteX15" fmla="*/ 882015 w 4020820"/>
              <a:gd name="connsiteY15" fmla="*/ 605790 h 1740464"/>
              <a:gd name="connisteX16" fmla="*/ 946785 w 4020820"/>
              <a:gd name="connsiteY16" fmla="*/ 635000 h 1740464"/>
              <a:gd name="connisteX17" fmla="*/ 1011555 w 4020820"/>
              <a:gd name="connsiteY17" fmla="*/ 635000 h 1740464"/>
              <a:gd name="connisteX18" fmla="*/ 1075690 w 4020820"/>
              <a:gd name="connsiteY18" fmla="*/ 640715 h 1740464"/>
              <a:gd name="connisteX19" fmla="*/ 1146810 w 4020820"/>
              <a:gd name="connsiteY19" fmla="*/ 664210 h 1740464"/>
              <a:gd name="connisteX20" fmla="*/ 1199515 w 4020820"/>
              <a:gd name="connsiteY20" fmla="*/ 728980 h 1740464"/>
              <a:gd name="connisteX21" fmla="*/ 1252220 w 4020820"/>
              <a:gd name="connsiteY21" fmla="*/ 793750 h 1740464"/>
              <a:gd name="connisteX22" fmla="*/ 1322705 w 4020820"/>
              <a:gd name="connsiteY22" fmla="*/ 817245 h 1740464"/>
              <a:gd name="connisteX23" fmla="*/ 1387475 w 4020820"/>
              <a:gd name="connsiteY23" fmla="*/ 840740 h 1740464"/>
              <a:gd name="connisteX24" fmla="*/ 1452245 w 4020820"/>
              <a:gd name="connsiteY24" fmla="*/ 869950 h 1740464"/>
              <a:gd name="connisteX25" fmla="*/ 1517015 w 4020820"/>
              <a:gd name="connsiteY25" fmla="*/ 905510 h 1740464"/>
              <a:gd name="connisteX26" fmla="*/ 1581785 w 4020820"/>
              <a:gd name="connsiteY26" fmla="*/ 934720 h 1740464"/>
              <a:gd name="connisteX27" fmla="*/ 1652270 w 4020820"/>
              <a:gd name="connsiteY27" fmla="*/ 963930 h 1740464"/>
              <a:gd name="connisteX28" fmla="*/ 1717040 w 4020820"/>
              <a:gd name="connsiteY28" fmla="*/ 975995 h 1740464"/>
              <a:gd name="connisteX29" fmla="*/ 1781175 w 4020820"/>
              <a:gd name="connsiteY29" fmla="*/ 1010920 h 1740464"/>
              <a:gd name="connisteX30" fmla="*/ 1845945 w 4020820"/>
              <a:gd name="connsiteY30" fmla="*/ 1022985 h 1740464"/>
              <a:gd name="connisteX31" fmla="*/ 1910715 w 4020820"/>
              <a:gd name="connsiteY31" fmla="*/ 1075690 h 1740464"/>
              <a:gd name="connisteX32" fmla="*/ 1981200 w 4020820"/>
              <a:gd name="connsiteY32" fmla="*/ 1104900 h 1740464"/>
              <a:gd name="connisteX33" fmla="*/ 2045970 w 4020820"/>
              <a:gd name="connsiteY33" fmla="*/ 1128395 h 1740464"/>
              <a:gd name="connisteX34" fmla="*/ 2110740 w 4020820"/>
              <a:gd name="connsiteY34" fmla="*/ 1146175 h 1740464"/>
              <a:gd name="connisteX35" fmla="*/ 2175510 w 4020820"/>
              <a:gd name="connsiteY35" fmla="*/ 1163955 h 1740464"/>
              <a:gd name="connisteX36" fmla="*/ 2245995 w 4020820"/>
              <a:gd name="connsiteY36" fmla="*/ 1193165 h 1740464"/>
              <a:gd name="connisteX37" fmla="*/ 2310765 w 4020820"/>
              <a:gd name="connsiteY37" fmla="*/ 1228725 h 1740464"/>
              <a:gd name="connisteX38" fmla="*/ 2374900 w 4020820"/>
              <a:gd name="connsiteY38" fmla="*/ 1257935 h 1740464"/>
              <a:gd name="connisteX39" fmla="*/ 2439670 w 4020820"/>
              <a:gd name="connsiteY39" fmla="*/ 1287145 h 1740464"/>
              <a:gd name="connisteX40" fmla="*/ 2504440 w 4020820"/>
              <a:gd name="connsiteY40" fmla="*/ 1316990 h 1740464"/>
              <a:gd name="connisteX41" fmla="*/ 2574925 w 4020820"/>
              <a:gd name="connsiteY41" fmla="*/ 1340485 h 1740464"/>
              <a:gd name="connisteX42" fmla="*/ 2639695 w 4020820"/>
              <a:gd name="connsiteY42" fmla="*/ 1363980 h 1740464"/>
              <a:gd name="connisteX43" fmla="*/ 2704465 w 4020820"/>
              <a:gd name="connsiteY43" fmla="*/ 1381760 h 1740464"/>
              <a:gd name="connisteX44" fmla="*/ 2769235 w 4020820"/>
              <a:gd name="connsiteY44" fmla="*/ 1393190 h 1740464"/>
              <a:gd name="connisteX45" fmla="*/ 2833370 w 4020820"/>
              <a:gd name="connsiteY45" fmla="*/ 1416685 h 1740464"/>
              <a:gd name="connisteX46" fmla="*/ 2904490 w 4020820"/>
              <a:gd name="connsiteY46" fmla="*/ 1440180 h 1740464"/>
              <a:gd name="connisteX47" fmla="*/ 2968625 w 4020820"/>
              <a:gd name="connsiteY47" fmla="*/ 1475740 h 1740464"/>
              <a:gd name="connisteX48" fmla="*/ 3033395 w 4020820"/>
              <a:gd name="connsiteY48" fmla="*/ 1499235 h 1740464"/>
              <a:gd name="connisteX49" fmla="*/ 3098165 w 4020820"/>
              <a:gd name="connsiteY49" fmla="*/ 1516380 h 1740464"/>
              <a:gd name="connisteX50" fmla="*/ 3162935 w 4020820"/>
              <a:gd name="connsiteY50" fmla="*/ 1539875 h 1740464"/>
              <a:gd name="connisteX51" fmla="*/ 3233420 w 4020820"/>
              <a:gd name="connsiteY51" fmla="*/ 1564005 h 1740464"/>
              <a:gd name="connisteX52" fmla="*/ 3298190 w 4020820"/>
              <a:gd name="connsiteY52" fmla="*/ 1587500 h 1740464"/>
              <a:gd name="connisteX53" fmla="*/ 3362960 w 4020820"/>
              <a:gd name="connsiteY53" fmla="*/ 1604645 h 1740464"/>
              <a:gd name="connisteX54" fmla="*/ 3427095 w 4020820"/>
              <a:gd name="connsiteY54" fmla="*/ 1610995 h 1740464"/>
              <a:gd name="connisteX55" fmla="*/ 3498215 w 4020820"/>
              <a:gd name="connsiteY55" fmla="*/ 1634490 h 1740464"/>
              <a:gd name="connisteX56" fmla="*/ 3562350 w 4020820"/>
              <a:gd name="connsiteY56" fmla="*/ 1651635 h 1740464"/>
              <a:gd name="connisteX57" fmla="*/ 3627120 w 4020820"/>
              <a:gd name="connsiteY57" fmla="*/ 1657985 h 1740464"/>
              <a:gd name="connisteX58" fmla="*/ 3691890 w 4020820"/>
              <a:gd name="connsiteY58" fmla="*/ 1669415 h 1740464"/>
              <a:gd name="connisteX59" fmla="*/ 3756660 w 4020820"/>
              <a:gd name="connsiteY59" fmla="*/ 1681480 h 1740464"/>
              <a:gd name="connisteX60" fmla="*/ 3827145 w 4020820"/>
              <a:gd name="connsiteY60" fmla="*/ 1716405 h 1740464"/>
              <a:gd name="connisteX61" fmla="*/ 3891915 w 4020820"/>
              <a:gd name="connsiteY61" fmla="*/ 1734185 h 1740464"/>
              <a:gd name="connisteX62" fmla="*/ 3956685 w 4020820"/>
              <a:gd name="connsiteY62" fmla="*/ 1739900 h 1740464"/>
              <a:gd name="connisteX63" fmla="*/ 4020820 w 4020820"/>
              <a:gd name="connsiteY63" fmla="*/ 1739900 h 1740464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  <a:cxn ang="0">
                <a:pos x="connisteX26" y="connsiteY26"/>
              </a:cxn>
              <a:cxn ang="0">
                <a:pos x="connisteX27" y="connsiteY27"/>
              </a:cxn>
              <a:cxn ang="0">
                <a:pos x="connisteX28" y="connsiteY28"/>
              </a:cxn>
              <a:cxn ang="0">
                <a:pos x="connisteX29" y="connsiteY29"/>
              </a:cxn>
              <a:cxn ang="0">
                <a:pos x="connisteX30" y="connsiteY30"/>
              </a:cxn>
              <a:cxn ang="0">
                <a:pos x="connisteX31" y="connsiteY31"/>
              </a:cxn>
              <a:cxn ang="0">
                <a:pos x="connisteX32" y="connsiteY32"/>
              </a:cxn>
              <a:cxn ang="0">
                <a:pos x="connisteX33" y="connsiteY33"/>
              </a:cxn>
              <a:cxn ang="0">
                <a:pos x="connisteX34" y="connsiteY34"/>
              </a:cxn>
              <a:cxn ang="0">
                <a:pos x="connisteX35" y="connsiteY35"/>
              </a:cxn>
              <a:cxn ang="0">
                <a:pos x="connisteX36" y="connsiteY36"/>
              </a:cxn>
              <a:cxn ang="0">
                <a:pos x="connisteX37" y="connsiteY37"/>
              </a:cxn>
              <a:cxn ang="0">
                <a:pos x="connisteX38" y="connsiteY38"/>
              </a:cxn>
              <a:cxn ang="0">
                <a:pos x="connisteX39" y="connsiteY39"/>
              </a:cxn>
              <a:cxn ang="0">
                <a:pos x="connisteX40" y="connsiteY40"/>
              </a:cxn>
              <a:cxn ang="0">
                <a:pos x="connisteX41" y="connsiteY41"/>
              </a:cxn>
              <a:cxn ang="0">
                <a:pos x="connisteX42" y="connsiteY42"/>
              </a:cxn>
              <a:cxn ang="0">
                <a:pos x="connisteX43" y="connsiteY43"/>
              </a:cxn>
              <a:cxn ang="0">
                <a:pos x="connisteX44" y="connsiteY44"/>
              </a:cxn>
              <a:cxn ang="0">
                <a:pos x="connisteX45" y="connsiteY45"/>
              </a:cxn>
              <a:cxn ang="0">
                <a:pos x="connisteX46" y="connsiteY46"/>
              </a:cxn>
              <a:cxn ang="0">
                <a:pos x="connisteX47" y="connsiteY47"/>
              </a:cxn>
              <a:cxn ang="0">
                <a:pos x="connisteX48" y="connsiteY48"/>
              </a:cxn>
              <a:cxn ang="0">
                <a:pos x="connisteX49" y="connsiteY49"/>
              </a:cxn>
              <a:cxn ang="0">
                <a:pos x="connisteX50" y="connsiteY50"/>
              </a:cxn>
              <a:cxn ang="0">
                <a:pos x="connisteX51" y="connsiteY51"/>
              </a:cxn>
              <a:cxn ang="0">
                <a:pos x="connisteX52" y="connsiteY52"/>
              </a:cxn>
              <a:cxn ang="0">
                <a:pos x="connisteX53" y="connsiteY53"/>
              </a:cxn>
              <a:cxn ang="0">
                <a:pos x="connisteX54" y="connsiteY54"/>
              </a:cxn>
              <a:cxn ang="0">
                <a:pos x="connisteX55" y="connsiteY55"/>
              </a:cxn>
              <a:cxn ang="0">
                <a:pos x="connisteX56" y="connsiteY56"/>
              </a:cxn>
              <a:cxn ang="0">
                <a:pos x="connisteX57" y="connsiteY57"/>
              </a:cxn>
              <a:cxn ang="0">
                <a:pos x="connisteX58" y="connsiteY58"/>
              </a:cxn>
              <a:cxn ang="0">
                <a:pos x="connisteX59" y="connsiteY59"/>
              </a:cxn>
              <a:cxn ang="0">
                <a:pos x="connisteX60" y="connsiteY60"/>
              </a:cxn>
              <a:cxn ang="0">
                <a:pos x="connisteX61" y="connsiteY61"/>
              </a:cxn>
              <a:cxn ang="0">
                <a:pos x="connisteX62" y="connsiteY62"/>
              </a:cxn>
              <a:cxn ang="0">
                <a:pos x="connisteX63" y="connsiteY63"/>
              </a:cxn>
            </a:cxnLst>
            <a:rect l="l" t="t" r="r" b="b"/>
            <a:pathLst>
              <a:path w="4020820" h="1740464">
                <a:moveTo>
                  <a:pt x="0" y="0"/>
                </a:moveTo>
                <a:cubicBezTo>
                  <a:pt x="8255" y="11430"/>
                  <a:pt x="29210" y="38735"/>
                  <a:pt x="46990" y="64770"/>
                </a:cubicBezTo>
                <a:cubicBezTo>
                  <a:pt x="64770" y="90805"/>
                  <a:pt x="67310" y="110490"/>
                  <a:pt x="88265" y="129540"/>
                </a:cubicBezTo>
                <a:cubicBezTo>
                  <a:pt x="109220" y="148590"/>
                  <a:pt x="125730" y="144780"/>
                  <a:pt x="153035" y="158750"/>
                </a:cubicBezTo>
                <a:cubicBezTo>
                  <a:pt x="180340" y="172720"/>
                  <a:pt x="196215" y="190500"/>
                  <a:pt x="223520" y="200025"/>
                </a:cubicBezTo>
                <a:cubicBezTo>
                  <a:pt x="250825" y="209550"/>
                  <a:pt x="262255" y="200025"/>
                  <a:pt x="288290" y="205740"/>
                </a:cubicBezTo>
                <a:cubicBezTo>
                  <a:pt x="314325" y="211455"/>
                  <a:pt x="333375" y="211455"/>
                  <a:pt x="353060" y="229235"/>
                </a:cubicBezTo>
                <a:cubicBezTo>
                  <a:pt x="372745" y="247015"/>
                  <a:pt x="375285" y="267970"/>
                  <a:pt x="387985" y="294005"/>
                </a:cubicBezTo>
                <a:cubicBezTo>
                  <a:pt x="400685" y="320040"/>
                  <a:pt x="397510" y="337820"/>
                  <a:pt x="417830" y="358775"/>
                </a:cubicBezTo>
                <a:cubicBezTo>
                  <a:pt x="438150" y="379730"/>
                  <a:pt x="461010" y="388620"/>
                  <a:pt x="488315" y="400050"/>
                </a:cubicBezTo>
                <a:cubicBezTo>
                  <a:pt x="515620" y="411480"/>
                  <a:pt x="527050" y="411480"/>
                  <a:pt x="553085" y="417195"/>
                </a:cubicBezTo>
                <a:cubicBezTo>
                  <a:pt x="579120" y="422910"/>
                  <a:pt x="591185" y="419735"/>
                  <a:pt x="617220" y="429260"/>
                </a:cubicBezTo>
                <a:cubicBezTo>
                  <a:pt x="643255" y="438785"/>
                  <a:pt x="655955" y="448945"/>
                  <a:pt x="681990" y="464185"/>
                </a:cubicBezTo>
                <a:cubicBezTo>
                  <a:pt x="708025" y="479425"/>
                  <a:pt x="719455" y="486410"/>
                  <a:pt x="746760" y="505460"/>
                </a:cubicBezTo>
                <a:cubicBezTo>
                  <a:pt x="774065" y="524510"/>
                  <a:pt x="789940" y="537845"/>
                  <a:pt x="817245" y="558165"/>
                </a:cubicBezTo>
                <a:cubicBezTo>
                  <a:pt x="844550" y="578485"/>
                  <a:pt x="855980" y="590550"/>
                  <a:pt x="882015" y="605790"/>
                </a:cubicBezTo>
                <a:cubicBezTo>
                  <a:pt x="908050" y="621030"/>
                  <a:pt x="920750" y="629285"/>
                  <a:pt x="946785" y="635000"/>
                </a:cubicBezTo>
                <a:cubicBezTo>
                  <a:pt x="972820" y="640715"/>
                  <a:pt x="985520" y="633730"/>
                  <a:pt x="1011555" y="635000"/>
                </a:cubicBezTo>
                <a:cubicBezTo>
                  <a:pt x="1037590" y="636270"/>
                  <a:pt x="1048385" y="635000"/>
                  <a:pt x="1075690" y="640715"/>
                </a:cubicBezTo>
                <a:cubicBezTo>
                  <a:pt x="1102995" y="646430"/>
                  <a:pt x="1122045" y="646430"/>
                  <a:pt x="1146810" y="664210"/>
                </a:cubicBezTo>
                <a:cubicBezTo>
                  <a:pt x="1171575" y="681990"/>
                  <a:pt x="1178560" y="702945"/>
                  <a:pt x="1199515" y="728980"/>
                </a:cubicBezTo>
                <a:cubicBezTo>
                  <a:pt x="1220470" y="755015"/>
                  <a:pt x="1227455" y="775970"/>
                  <a:pt x="1252220" y="793750"/>
                </a:cubicBezTo>
                <a:cubicBezTo>
                  <a:pt x="1276985" y="811530"/>
                  <a:pt x="1295400" y="807720"/>
                  <a:pt x="1322705" y="817245"/>
                </a:cubicBezTo>
                <a:cubicBezTo>
                  <a:pt x="1350010" y="826770"/>
                  <a:pt x="1361440" y="829945"/>
                  <a:pt x="1387475" y="840740"/>
                </a:cubicBezTo>
                <a:cubicBezTo>
                  <a:pt x="1413510" y="851535"/>
                  <a:pt x="1426210" y="857250"/>
                  <a:pt x="1452245" y="869950"/>
                </a:cubicBezTo>
                <a:cubicBezTo>
                  <a:pt x="1478280" y="882650"/>
                  <a:pt x="1490980" y="892810"/>
                  <a:pt x="1517015" y="905510"/>
                </a:cubicBezTo>
                <a:cubicBezTo>
                  <a:pt x="1543050" y="918210"/>
                  <a:pt x="1554480" y="923290"/>
                  <a:pt x="1581785" y="934720"/>
                </a:cubicBezTo>
                <a:cubicBezTo>
                  <a:pt x="1609090" y="946150"/>
                  <a:pt x="1624965" y="955675"/>
                  <a:pt x="1652270" y="963930"/>
                </a:cubicBezTo>
                <a:cubicBezTo>
                  <a:pt x="1679575" y="972185"/>
                  <a:pt x="1691005" y="966470"/>
                  <a:pt x="1717040" y="975995"/>
                </a:cubicBezTo>
                <a:cubicBezTo>
                  <a:pt x="1743075" y="985520"/>
                  <a:pt x="1755140" y="1001395"/>
                  <a:pt x="1781175" y="1010920"/>
                </a:cubicBezTo>
                <a:cubicBezTo>
                  <a:pt x="1807210" y="1020445"/>
                  <a:pt x="1819910" y="1010285"/>
                  <a:pt x="1845945" y="1022985"/>
                </a:cubicBezTo>
                <a:cubicBezTo>
                  <a:pt x="1871980" y="1035685"/>
                  <a:pt x="1883410" y="1059180"/>
                  <a:pt x="1910715" y="1075690"/>
                </a:cubicBezTo>
                <a:cubicBezTo>
                  <a:pt x="1938020" y="1092200"/>
                  <a:pt x="1953895" y="1094105"/>
                  <a:pt x="1981200" y="1104900"/>
                </a:cubicBezTo>
                <a:cubicBezTo>
                  <a:pt x="2008505" y="1115695"/>
                  <a:pt x="2019935" y="1120140"/>
                  <a:pt x="2045970" y="1128395"/>
                </a:cubicBezTo>
                <a:cubicBezTo>
                  <a:pt x="2072005" y="1136650"/>
                  <a:pt x="2084705" y="1139190"/>
                  <a:pt x="2110740" y="1146175"/>
                </a:cubicBezTo>
                <a:cubicBezTo>
                  <a:pt x="2136775" y="1153160"/>
                  <a:pt x="2148205" y="1154430"/>
                  <a:pt x="2175510" y="1163955"/>
                </a:cubicBezTo>
                <a:cubicBezTo>
                  <a:pt x="2202815" y="1173480"/>
                  <a:pt x="2218690" y="1180465"/>
                  <a:pt x="2245995" y="1193165"/>
                </a:cubicBezTo>
                <a:cubicBezTo>
                  <a:pt x="2273300" y="1205865"/>
                  <a:pt x="2284730" y="1216025"/>
                  <a:pt x="2310765" y="1228725"/>
                </a:cubicBezTo>
                <a:cubicBezTo>
                  <a:pt x="2336800" y="1241425"/>
                  <a:pt x="2348865" y="1246505"/>
                  <a:pt x="2374900" y="1257935"/>
                </a:cubicBezTo>
                <a:cubicBezTo>
                  <a:pt x="2400935" y="1269365"/>
                  <a:pt x="2413635" y="1275080"/>
                  <a:pt x="2439670" y="1287145"/>
                </a:cubicBezTo>
                <a:cubicBezTo>
                  <a:pt x="2465705" y="1299210"/>
                  <a:pt x="2477135" y="1306195"/>
                  <a:pt x="2504440" y="1316990"/>
                </a:cubicBezTo>
                <a:cubicBezTo>
                  <a:pt x="2531745" y="1327785"/>
                  <a:pt x="2547620" y="1330960"/>
                  <a:pt x="2574925" y="1340485"/>
                </a:cubicBezTo>
                <a:cubicBezTo>
                  <a:pt x="2602230" y="1350010"/>
                  <a:pt x="2613660" y="1355725"/>
                  <a:pt x="2639695" y="1363980"/>
                </a:cubicBezTo>
                <a:cubicBezTo>
                  <a:pt x="2665730" y="1372235"/>
                  <a:pt x="2678430" y="1376045"/>
                  <a:pt x="2704465" y="1381760"/>
                </a:cubicBezTo>
                <a:cubicBezTo>
                  <a:pt x="2730500" y="1387475"/>
                  <a:pt x="2743200" y="1386205"/>
                  <a:pt x="2769235" y="1393190"/>
                </a:cubicBezTo>
                <a:cubicBezTo>
                  <a:pt x="2795270" y="1400175"/>
                  <a:pt x="2806065" y="1407160"/>
                  <a:pt x="2833370" y="1416685"/>
                </a:cubicBezTo>
                <a:cubicBezTo>
                  <a:pt x="2860675" y="1426210"/>
                  <a:pt x="2877185" y="1428115"/>
                  <a:pt x="2904490" y="1440180"/>
                </a:cubicBezTo>
                <a:cubicBezTo>
                  <a:pt x="2931795" y="1452245"/>
                  <a:pt x="2942590" y="1463675"/>
                  <a:pt x="2968625" y="1475740"/>
                </a:cubicBezTo>
                <a:cubicBezTo>
                  <a:pt x="2994660" y="1487805"/>
                  <a:pt x="3007360" y="1490980"/>
                  <a:pt x="3033395" y="1499235"/>
                </a:cubicBezTo>
                <a:cubicBezTo>
                  <a:pt x="3059430" y="1507490"/>
                  <a:pt x="3072130" y="1508125"/>
                  <a:pt x="3098165" y="1516380"/>
                </a:cubicBezTo>
                <a:cubicBezTo>
                  <a:pt x="3124200" y="1524635"/>
                  <a:pt x="3135630" y="1530350"/>
                  <a:pt x="3162935" y="1539875"/>
                </a:cubicBezTo>
                <a:cubicBezTo>
                  <a:pt x="3190240" y="1549400"/>
                  <a:pt x="3206115" y="1554480"/>
                  <a:pt x="3233420" y="1564005"/>
                </a:cubicBezTo>
                <a:cubicBezTo>
                  <a:pt x="3260725" y="1573530"/>
                  <a:pt x="3272155" y="1579245"/>
                  <a:pt x="3298190" y="1587500"/>
                </a:cubicBezTo>
                <a:cubicBezTo>
                  <a:pt x="3324225" y="1595755"/>
                  <a:pt x="3336925" y="1600200"/>
                  <a:pt x="3362960" y="1604645"/>
                </a:cubicBezTo>
                <a:cubicBezTo>
                  <a:pt x="3388995" y="1609090"/>
                  <a:pt x="3399790" y="1605280"/>
                  <a:pt x="3427095" y="1610995"/>
                </a:cubicBezTo>
                <a:cubicBezTo>
                  <a:pt x="3454400" y="1616710"/>
                  <a:pt x="3470910" y="1626235"/>
                  <a:pt x="3498215" y="1634490"/>
                </a:cubicBezTo>
                <a:cubicBezTo>
                  <a:pt x="3525520" y="1642745"/>
                  <a:pt x="3536315" y="1647190"/>
                  <a:pt x="3562350" y="1651635"/>
                </a:cubicBezTo>
                <a:cubicBezTo>
                  <a:pt x="3588385" y="1656080"/>
                  <a:pt x="3601085" y="1654175"/>
                  <a:pt x="3627120" y="1657985"/>
                </a:cubicBezTo>
                <a:cubicBezTo>
                  <a:pt x="3653155" y="1661795"/>
                  <a:pt x="3665855" y="1664970"/>
                  <a:pt x="3691890" y="1669415"/>
                </a:cubicBezTo>
                <a:cubicBezTo>
                  <a:pt x="3717925" y="1673860"/>
                  <a:pt x="3729355" y="1671955"/>
                  <a:pt x="3756660" y="1681480"/>
                </a:cubicBezTo>
                <a:cubicBezTo>
                  <a:pt x="3783965" y="1691005"/>
                  <a:pt x="3799840" y="1705610"/>
                  <a:pt x="3827145" y="1716405"/>
                </a:cubicBezTo>
                <a:cubicBezTo>
                  <a:pt x="3854450" y="1727200"/>
                  <a:pt x="3865880" y="1729740"/>
                  <a:pt x="3891915" y="1734185"/>
                </a:cubicBezTo>
                <a:cubicBezTo>
                  <a:pt x="3917950" y="1738630"/>
                  <a:pt x="3930650" y="1738630"/>
                  <a:pt x="3956685" y="1739900"/>
                </a:cubicBezTo>
                <a:cubicBezTo>
                  <a:pt x="3982720" y="1741170"/>
                  <a:pt x="4009390" y="1739900"/>
                  <a:pt x="4020820" y="1739900"/>
                </a:cubicBezTo>
              </a:path>
            </a:pathLst>
          </a:cu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" name="任意多边形 37"/>
          <p:cNvSpPr/>
          <p:nvPr/>
        </p:nvSpPr>
        <p:spPr>
          <a:xfrm>
            <a:off x="3879215" y="4368800"/>
            <a:ext cx="4408805" cy="988695"/>
          </a:xfrm>
          <a:custGeom>
            <a:avLst/>
            <a:gdLst>
              <a:gd name="connisteX0" fmla="*/ 0 w 4408805"/>
              <a:gd name="connsiteY0" fmla="*/ 0 h 988836"/>
              <a:gd name="connisteX1" fmla="*/ 46990 w 4408805"/>
              <a:gd name="connsiteY1" fmla="*/ 70485 h 988836"/>
              <a:gd name="connisteX2" fmla="*/ 70485 w 4408805"/>
              <a:gd name="connsiteY2" fmla="*/ 135255 h 988836"/>
              <a:gd name="connisteX3" fmla="*/ 105410 w 4408805"/>
              <a:gd name="connsiteY3" fmla="*/ 200025 h 988836"/>
              <a:gd name="connisteX4" fmla="*/ 135255 w 4408805"/>
              <a:gd name="connsiteY4" fmla="*/ 264795 h 988836"/>
              <a:gd name="connisteX5" fmla="*/ 199390 w 4408805"/>
              <a:gd name="connsiteY5" fmla="*/ 329565 h 988836"/>
              <a:gd name="connisteX6" fmla="*/ 264160 w 4408805"/>
              <a:gd name="connsiteY6" fmla="*/ 382270 h 988836"/>
              <a:gd name="connisteX7" fmla="*/ 311150 w 4408805"/>
              <a:gd name="connsiteY7" fmla="*/ 447040 h 988836"/>
              <a:gd name="connisteX8" fmla="*/ 375920 w 4408805"/>
              <a:gd name="connsiteY8" fmla="*/ 488315 h 988836"/>
              <a:gd name="connisteX9" fmla="*/ 440690 w 4408805"/>
              <a:gd name="connsiteY9" fmla="*/ 517525 h 988836"/>
              <a:gd name="connisteX10" fmla="*/ 505460 w 4408805"/>
              <a:gd name="connsiteY10" fmla="*/ 552450 h 988836"/>
              <a:gd name="connisteX11" fmla="*/ 570230 w 4408805"/>
              <a:gd name="connsiteY11" fmla="*/ 582295 h 988836"/>
              <a:gd name="connisteX12" fmla="*/ 634365 w 4408805"/>
              <a:gd name="connsiteY12" fmla="*/ 623570 h 988836"/>
              <a:gd name="connisteX13" fmla="*/ 699135 w 4408805"/>
              <a:gd name="connsiteY13" fmla="*/ 664210 h 988836"/>
              <a:gd name="connisteX14" fmla="*/ 763905 w 4408805"/>
              <a:gd name="connsiteY14" fmla="*/ 687705 h 988836"/>
              <a:gd name="connisteX15" fmla="*/ 828675 w 4408805"/>
              <a:gd name="connsiteY15" fmla="*/ 711200 h 988836"/>
              <a:gd name="connisteX16" fmla="*/ 893445 w 4408805"/>
              <a:gd name="connsiteY16" fmla="*/ 717550 h 988836"/>
              <a:gd name="connisteX17" fmla="*/ 958215 w 4408805"/>
              <a:gd name="connsiteY17" fmla="*/ 752475 h 988836"/>
              <a:gd name="connisteX18" fmla="*/ 1028700 w 4408805"/>
              <a:gd name="connsiteY18" fmla="*/ 793750 h 988836"/>
              <a:gd name="connisteX19" fmla="*/ 1093470 w 4408805"/>
              <a:gd name="connsiteY19" fmla="*/ 822960 h 988836"/>
              <a:gd name="connisteX20" fmla="*/ 1157605 w 4408805"/>
              <a:gd name="connsiteY20" fmla="*/ 846455 h 988836"/>
              <a:gd name="connisteX21" fmla="*/ 1222375 w 4408805"/>
              <a:gd name="connsiteY21" fmla="*/ 869950 h 988836"/>
              <a:gd name="connisteX22" fmla="*/ 1287145 w 4408805"/>
              <a:gd name="connsiteY22" fmla="*/ 882015 h 988836"/>
              <a:gd name="connisteX23" fmla="*/ 1357630 w 4408805"/>
              <a:gd name="connsiteY23" fmla="*/ 887730 h 988836"/>
              <a:gd name="connisteX24" fmla="*/ 1422400 w 4408805"/>
              <a:gd name="connsiteY24" fmla="*/ 905510 h 988836"/>
              <a:gd name="connisteX25" fmla="*/ 1487170 w 4408805"/>
              <a:gd name="connsiteY25" fmla="*/ 905510 h 988836"/>
              <a:gd name="connisteX26" fmla="*/ 1551940 w 4408805"/>
              <a:gd name="connsiteY26" fmla="*/ 911225 h 988836"/>
              <a:gd name="connisteX27" fmla="*/ 1622425 w 4408805"/>
              <a:gd name="connsiteY27" fmla="*/ 934720 h 988836"/>
              <a:gd name="connisteX28" fmla="*/ 1687195 w 4408805"/>
              <a:gd name="connsiteY28" fmla="*/ 946785 h 988836"/>
              <a:gd name="connisteX29" fmla="*/ 1751330 w 4408805"/>
              <a:gd name="connsiteY29" fmla="*/ 952500 h 988836"/>
              <a:gd name="connisteX30" fmla="*/ 1816100 w 4408805"/>
              <a:gd name="connsiteY30" fmla="*/ 970280 h 988836"/>
              <a:gd name="connisteX31" fmla="*/ 1880870 w 4408805"/>
              <a:gd name="connsiteY31" fmla="*/ 970280 h 988836"/>
              <a:gd name="connisteX32" fmla="*/ 1951355 w 4408805"/>
              <a:gd name="connsiteY32" fmla="*/ 970280 h 988836"/>
              <a:gd name="connisteX33" fmla="*/ 2016125 w 4408805"/>
              <a:gd name="connsiteY33" fmla="*/ 975995 h 988836"/>
              <a:gd name="connisteX34" fmla="*/ 2080895 w 4408805"/>
              <a:gd name="connsiteY34" fmla="*/ 975995 h 988836"/>
              <a:gd name="connisteX35" fmla="*/ 2145665 w 4408805"/>
              <a:gd name="connsiteY35" fmla="*/ 975995 h 988836"/>
              <a:gd name="connisteX36" fmla="*/ 2209800 w 4408805"/>
              <a:gd name="connsiteY36" fmla="*/ 975995 h 988836"/>
              <a:gd name="connisteX37" fmla="*/ 2280920 w 4408805"/>
              <a:gd name="connsiteY37" fmla="*/ 987425 h 988836"/>
              <a:gd name="connisteX38" fmla="*/ 2345055 w 4408805"/>
              <a:gd name="connsiteY38" fmla="*/ 987425 h 988836"/>
              <a:gd name="connisteX39" fmla="*/ 2409825 w 4408805"/>
              <a:gd name="connsiteY39" fmla="*/ 987425 h 988836"/>
              <a:gd name="connisteX40" fmla="*/ 2474595 w 4408805"/>
              <a:gd name="connsiteY40" fmla="*/ 987425 h 988836"/>
              <a:gd name="connisteX41" fmla="*/ 2545080 w 4408805"/>
              <a:gd name="connsiteY41" fmla="*/ 987425 h 988836"/>
              <a:gd name="connisteX42" fmla="*/ 2609850 w 4408805"/>
              <a:gd name="connsiteY42" fmla="*/ 987425 h 988836"/>
              <a:gd name="connisteX43" fmla="*/ 2674620 w 4408805"/>
              <a:gd name="connsiteY43" fmla="*/ 987425 h 988836"/>
              <a:gd name="connisteX44" fmla="*/ 2739390 w 4408805"/>
              <a:gd name="connsiteY44" fmla="*/ 970280 h 988836"/>
              <a:gd name="connisteX45" fmla="*/ 2803525 w 4408805"/>
              <a:gd name="connsiteY45" fmla="*/ 952500 h 988836"/>
              <a:gd name="connisteX46" fmla="*/ 2874645 w 4408805"/>
              <a:gd name="connsiteY46" fmla="*/ 934720 h 988836"/>
              <a:gd name="connisteX47" fmla="*/ 2938780 w 4408805"/>
              <a:gd name="connsiteY47" fmla="*/ 923290 h 988836"/>
              <a:gd name="connisteX48" fmla="*/ 3003550 w 4408805"/>
              <a:gd name="connsiteY48" fmla="*/ 905510 h 988836"/>
              <a:gd name="connisteX49" fmla="*/ 3068320 w 4408805"/>
              <a:gd name="connsiteY49" fmla="*/ 882015 h 988836"/>
              <a:gd name="connisteX50" fmla="*/ 3133090 w 4408805"/>
              <a:gd name="connsiteY50" fmla="*/ 882015 h 988836"/>
              <a:gd name="connisteX51" fmla="*/ 3203575 w 4408805"/>
              <a:gd name="connsiteY51" fmla="*/ 882015 h 988836"/>
              <a:gd name="connisteX52" fmla="*/ 3268345 w 4408805"/>
              <a:gd name="connsiteY52" fmla="*/ 882015 h 988836"/>
              <a:gd name="connisteX53" fmla="*/ 3333115 w 4408805"/>
              <a:gd name="connsiteY53" fmla="*/ 858520 h 988836"/>
              <a:gd name="connisteX54" fmla="*/ 3397250 w 4408805"/>
              <a:gd name="connsiteY54" fmla="*/ 799465 h 988836"/>
              <a:gd name="connisteX55" fmla="*/ 3462020 w 4408805"/>
              <a:gd name="connsiteY55" fmla="*/ 793750 h 988836"/>
              <a:gd name="connisteX56" fmla="*/ 3532505 w 4408805"/>
              <a:gd name="connsiteY56" fmla="*/ 775970 h 988836"/>
              <a:gd name="connisteX57" fmla="*/ 3597275 w 4408805"/>
              <a:gd name="connsiteY57" fmla="*/ 758190 h 988836"/>
              <a:gd name="connisteX58" fmla="*/ 3662045 w 4408805"/>
              <a:gd name="connsiteY58" fmla="*/ 734695 h 988836"/>
              <a:gd name="connisteX59" fmla="*/ 3726815 w 4408805"/>
              <a:gd name="connsiteY59" fmla="*/ 681990 h 988836"/>
              <a:gd name="connisteX60" fmla="*/ 3797300 w 4408805"/>
              <a:gd name="connsiteY60" fmla="*/ 623570 h 988836"/>
              <a:gd name="connisteX61" fmla="*/ 3862070 w 4408805"/>
              <a:gd name="connsiteY61" fmla="*/ 593725 h 988836"/>
              <a:gd name="connisteX62" fmla="*/ 3926840 w 4408805"/>
              <a:gd name="connsiteY62" fmla="*/ 541020 h 988836"/>
              <a:gd name="connisteX63" fmla="*/ 3990975 w 4408805"/>
              <a:gd name="connsiteY63" fmla="*/ 505460 h 988836"/>
              <a:gd name="connisteX64" fmla="*/ 4055745 w 4408805"/>
              <a:gd name="connsiteY64" fmla="*/ 476250 h 988836"/>
              <a:gd name="connisteX65" fmla="*/ 4126230 w 4408805"/>
              <a:gd name="connsiteY65" fmla="*/ 441325 h 988836"/>
              <a:gd name="connisteX66" fmla="*/ 4191000 w 4408805"/>
              <a:gd name="connsiteY66" fmla="*/ 400050 h 988836"/>
              <a:gd name="connisteX67" fmla="*/ 4220210 w 4408805"/>
              <a:gd name="connsiteY67" fmla="*/ 335280 h 988836"/>
              <a:gd name="connisteX68" fmla="*/ 4279265 w 4408805"/>
              <a:gd name="connsiteY68" fmla="*/ 270510 h 988836"/>
              <a:gd name="connisteX69" fmla="*/ 4331970 w 4408805"/>
              <a:gd name="connsiteY69" fmla="*/ 205740 h 988836"/>
              <a:gd name="connisteX70" fmla="*/ 4355465 w 4408805"/>
              <a:gd name="connsiteY70" fmla="*/ 140970 h 988836"/>
              <a:gd name="connisteX71" fmla="*/ 4408805 w 4408805"/>
              <a:gd name="connsiteY71" fmla="*/ 76835 h 988836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  <a:cxn ang="0">
                <a:pos x="connisteX26" y="connsiteY26"/>
              </a:cxn>
              <a:cxn ang="0">
                <a:pos x="connisteX27" y="connsiteY27"/>
              </a:cxn>
              <a:cxn ang="0">
                <a:pos x="connisteX28" y="connsiteY28"/>
              </a:cxn>
              <a:cxn ang="0">
                <a:pos x="connisteX29" y="connsiteY29"/>
              </a:cxn>
              <a:cxn ang="0">
                <a:pos x="connisteX30" y="connsiteY30"/>
              </a:cxn>
              <a:cxn ang="0">
                <a:pos x="connisteX31" y="connsiteY31"/>
              </a:cxn>
              <a:cxn ang="0">
                <a:pos x="connisteX32" y="connsiteY32"/>
              </a:cxn>
              <a:cxn ang="0">
                <a:pos x="connisteX33" y="connsiteY33"/>
              </a:cxn>
              <a:cxn ang="0">
                <a:pos x="connisteX34" y="connsiteY34"/>
              </a:cxn>
              <a:cxn ang="0">
                <a:pos x="connisteX35" y="connsiteY35"/>
              </a:cxn>
              <a:cxn ang="0">
                <a:pos x="connisteX36" y="connsiteY36"/>
              </a:cxn>
              <a:cxn ang="0">
                <a:pos x="connisteX37" y="connsiteY37"/>
              </a:cxn>
              <a:cxn ang="0">
                <a:pos x="connisteX38" y="connsiteY38"/>
              </a:cxn>
              <a:cxn ang="0">
                <a:pos x="connisteX39" y="connsiteY39"/>
              </a:cxn>
              <a:cxn ang="0">
                <a:pos x="connisteX40" y="connsiteY40"/>
              </a:cxn>
              <a:cxn ang="0">
                <a:pos x="connisteX41" y="connsiteY41"/>
              </a:cxn>
              <a:cxn ang="0">
                <a:pos x="connisteX42" y="connsiteY42"/>
              </a:cxn>
              <a:cxn ang="0">
                <a:pos x="connisteX43" y="connsiteY43"/>
              </a:cxn>
              <a:cxn ang="0">
                <a:pos x="connisteX44" y="connsiteY44"/>
              </a:cxn>
              <a:cxn ang="0">
                <a:pos x="connisteX45" y="connsiteY45"/>
              </a:cxn>
              <a:cxn ang="0">
                <a:pos x="connisteX46" y="connsiteY46"/>
              </a:cxn>
              <a:cxn ang="0">
                <a:pos x="connisteX47" y="connsiteY47"/>
              </a:cxn>
              <a:cxn ang="0">
                <a:pos x="connisteX48" y="connsiteY48"/>
              </a:cxn>
              <a:cxn ang="0">
                <a:pos x="connisteX49" y="connsiteY49"/>
              </a:cxn>
              <a:cxn ang="0">
                <a:pos x="connisteX50" y="connsiteY50"/>
              </a:cxn>
              <a:cxn ang="0">
                <a:pos x="connisteX51" y="connsiteY51"/>
              </a:cxn>
              <a:cxn ang="0">
                <a:pos x="connisteX52" y="connsiteY52"/>
              </a:cxn>
              <a:cxn ang="0">
                <a:pos x="connisteX53" y="connsiteY53"/>
              </a:cxn>
              <a:cxn ang="0">
                <a:pos x="connisteX54" y="connsiteY54"/>
              </a:cxn>
              <a:cxn ang="0">
                <a:pos x="connisteX55" y="connsiteY55"/>
              </a:cxn>
              <a:cxn ang="0">
                <a:pos x="connisteX56" y="connsiteY56"/>
              </a:cxn>
              <a:cxn ang="0">
                <a:pos x="connisteX57" y="connsiteY57"/>
              </a:cxn>
              <a:cxn ang="0">
                <a:pos x="connisteX58" y="connsiteY58"/>
              </a:cxn>
              <a:cxn ang="0">
                <a:pos x="connisteX59" y="connsiteY59"/>
              </a:cxn>
              <a:cxn ang="0">
                <a:pos x="connisteX60" y="connsiteY60"/>
              </a:cxn>
              <a:cxn ang="0">
                <a:pos x="connisteX61" y="connsiteY61"/>
              </a:cxn>
              <a:cxn ang="0">
                <a:pos x="connisteX62" y="connsiteY62"/>
              </a:cxn>
              <a:cxn ang="0">
                <a:pos x="connisteX63" y="connsiteY63"/>
              </a:cxn>
              <a:cxn ang="0">
                <a:pos x="connisteX64" y="connsiteY64"/>
              </a:cxn>
              <a:cxn ang="0">
                <a:pos x="connisteX65" y="connsiteY65"/>
              </a:cxn>
              <a:cxn ang="0">
                <a:pos x="connisteX66" y="connsiteY66"/>
              </a:cxn>
              <a:cxn ang="0">
                <a:pos x="connisteX67" y="connsiteY67"/>
              </a:cxn>
              <a:cxn ang="0">
                <a:pos x="connisteX68" y="connsiteY68"/>
              </a:cxn>
              <a:cxn ang="0">
                <a:pos x="connisteX69" y="connsiteY69"/>
              </a:cxn>
              <a:cxn ang="0">
                <a:pos x="connisteX70" y="connsiteY70"/>
              </a:cxn>
              <a:cxn ang="0">
                <a:pos x="connisteX71" y="connsiteY71"/>
              </a:cxn>
            </a:cxnLst>
            <a:rect l="l" t="t" r="r" b="b"/>
            <a:pathLst>
              <a:path w="4408805" h="988836">
                <a:moveTo>
                  <a:pt x="0" y="0"/>
                </a:moveTo>
                <a:cubicBezTo>
                  <a:pt x="8890" y="12700"/>
                  <a:pt x="33020" y="43180"/>
                  <a:pt x="46990" y="70485"/>
                </a:cubicBezTo>
                <a:cubicBezTo>
                  <a:pt x="60960" y="97790"/>
                  <a:pt x="59055" y="109220"/>
                  <a:pt x="70485" y="135255"/>
                </a:cubicBezTo>
                <a:cubicBezTo>
                  <a:pt x="81915" y="161290"/>
                  <a:pt x="92710" y="173990"/>
                  <a:pt x="105410" y="200025"/>
                </a:cubicBezTo>
                <a:cubicBezTo>
                  <a:pt x="118110" y="226060"/>
                  <a:pt x="116205" y="238760"/>
                  <a:pt x="135255" y="264795"/>
                </a:cubicBezTo>
                <a:cubicBezTo>
                  <a:pt x="154305" y="290830"/>
                  <a:pt x="173355" y="306070"/>
                  <a:pt x="199390" y="329565"/>
                </a:cubicBezTo>
                <a:cubicBezTo>
                  <a:pt x="225425" y="353060"/>
                  <a:pt x="241935" y="358775"/>
                  <a:pt x="264160" y="382270"/>
                </a:cubicBezTo>
                <a:cubicBezTo>
                  <a:pt x="286385" y="405765"/>
                  <a:pt x="288925" y="426085"/>
                  <a:pt x="311150" y="447040"/>
                </a:cubicBezTo>
                <a:cubicBezTo>
                  <a:pt x="333375" y="467995"/>
                  <a:pt x="349885" y="474345"/>
                  <a:pt x="375920" y="488315"/>
                </a:cubicBezTo>
                <a:cubicBezTo>
                  <a:pt x="401955" y="502285"/>
                  <a:pt x="414655" y="504825"/>
                  <a:pt x="440690" y="517525"/>
                </a:cubicBezTo>
                <a:cubicBezTo>
                  <a:pt x="466725" y="530225"/>
                  <a:pt x="479425" y="539750"/>
                  <a:pt x="505460" y="552450"/>
                </a:cubicBezTo>
                <a:cubicBezTo>
                  <a:pt x="531495" y="565150"/>
                  <a:pt x="544195" y="568325"/>
                  <a:pt x="570230" y="582295"/>
                </a:cubicBezTo>
                <a:cubicBezTo>
                  <a:pt x="596265" y="596265"/>
                  <a:pt x="608330" y="607060"/>
                  <a:pt x="634365" y="623570"/>
                </a:cubicBezTo>
                <a:cubicBezTo>
                  <a:pt x="660400" y="640080"/>
                  <a:pt x="673100" y="651510"/>
                  <a:pt x="699135" y="664210"/>
                </a:cubicBezTo>
                <a:cubicBezTo>
                  <a:pt x="725170" y="676910"/>
                  <a:pt x="737870" y="678180"/>
                  <a:pt x="763905" y="687705"/>
                </a:cubicBezTo>
                <a:cubicBezTo>
                  <a:pt x="789940" y="697230"/>
                  <a:pt x="802640" y="705485"/>
                  <a:pt x="828675" y="711200"/>
                </a:cubicBezTo>
                <a:cubicBezTo>
                  <a:pt x="854710" y="716915"/>
                  <a:pt x="867410" y="709295"/>
                  <a:pt x="893445" y="717550"/>
                </a:cubicBezTo>
                <a:cubicBezTo>
                  <a:pt x="919480" y="725805"/>
                  <a:pt x="930910" y="737235"/>
                  <a:pt x="958215" y="752475"/>
                </a:cubicBezTo>
                <a:cubicBezTo>
                  <a:pt x="985520" y="767715"/>
                  <a:pt x="1001395" y="779780"/>
                  <a:pt x="1028700" y="793750"/>
                </a:cubicBezTo>
                <a:cubicBezTo>
                  <a:pt x="1056005" y="807720"/>
                  <a:pt x="1067435" y="812165"/>
                  <a:pt x="1093470" y="822960"/>
                </a:cubicBezTo>
                <a:cubicBezTo>
                  <a:pt x="1119505" y="833755"/>
                  <a:pt x="1131570" y="836930"/>
                  <a:pt x="1157605" y="846455"/>
                </a:cubicBezTo>
                <a:cubicBezTo>
                  <a:pt x="1183640" y="855980"/>
                  <a:pt x="1196340" y="862965"/>
                  <a:pt x="1222375" y="869950"/>
                </a:cubicBezTo>
                <a:cubicBezTo>
                  <a:pt x="1248410" y="876935"/>
                  <a:pt x="1259840" y="878205"/>
                  <a:pt x="1287145" y="882015"/>
                </a:cubicBezTo>
                <a:cubicBezTo>
                  <a:pt x="1314450" y="885825"/>
                  <a:pt x="1330325" y="883285"/>
                  <a:pt x="1357630" y="887730"/>
                </a:cubicBezTo>
                <a:cubicBezTo>
                  <a:pt x="1384935" y="892175"/>
                  <a:pt x="1396365" y="901700"/>
                  <a:pt x="1422400" y="905510"/>
                </a:cubicBezTo>
                <a:cubicBezTo>
                  <a:pt x="1448435" y="909320"/>
                  <a:pt x="1461135" y="904240"/>
                  <a:pt x="1487170" y="905510"/>
                </a:cubicBezTo>
                <a:cubicBezTo>
                  <a:pt x="1513205" y="906780"/>
                  <a:pt x="1524635" y="905510"/>
                  <a:pt x="1551940" y="911225"/>
                </a:cubicBezTo>
                <a:cubicBezTo>
                  <a:pt x="1579245" y="916940"/>
                  <a:pt x="1595120" y="927735"/>
                  <a:pt x="1622425" y="934720"/>
                </a:cubicBezTo>
                <a:cubicBezTo>
                  <a:pt x="1649730" y="941705"/>
                  <a:pt x="1661160" y="942975"/>
                  <a:pt x="1687195" y="946785"/>
                </a:cubicBezTo>
                <a:cubicBezTo>
                  <a:pt x="1713230" y="950595"/>
                  <a:pt x="1725295" y="948055"/>
                  <a:pt x="1751330" y="952500"/>
                </a:cubicBezTo>
                <a:cubicBezTo>
                  <a:pt x="1777365" y="956945"/>
                  <a:pt x="1790065" y="966470"/>
                  <a:pt x="1816100" y="970280"/>
                </a:cubicBezTo>
                <a:cubicBezTo>
                  <a:pt x="1842135" y="974090"/>
                  <a:pt x="1853565" y="970280"/>
                  <a:pt x="1880870" y="970280"/>
                </a:cubicBezTo>
                <a:cubicBezTo>
                  <a:pt x="1908175" y="970280"/>
                  <a:pt x="1924050" y="969010"/>
                  <a:pt x="1951355" y="970280"/>
                </a:cubicBezTo>
                <a:cubicBezTo>
                  <a:pt x="1978660" y="971550"/>
                  <a:pt x="1990090" y="974725"/>
                  <a:pt x="2016125" y="975995"/>
                </a:cubicBezTo>
                <a:cubicBezTo>
                  <a:pt x="2042160" y="977265"/>
                  <a:pt x="2054860" y="975995"/>
                  <a:pt x="2080895" y="975995"/>
                </a:cubicBezTo>
                <a:cubicBezTo>
                  <a:pt x="2106930" y="975995"/>
                  <a:pt x="2119630" y="975995"/>
                  <a:pt x="2145665" y="975995"/>
                </a:cubicBezTo>
                <a:cubicBezTo>
                  <a:pt x="2171700" y="975995"/>
                  <a:pt x="2182495" y="973455"/>
                  <a:pt x="2209800" y="975995"/>
                </a:cubicBezTo>
                <a:cubicBezTo>
                  <a:pt x="2237105" y="978535"/>
                  <a:pt x="2253615" y="984885"/>
                  <a:pt x="2280920" y="987425"/>
                </a:cubicBezTo>
                <a:cubicBezTo>
                  <a:pt x="2308225" y="989965"/>
                  <a:pt x="2319020" y="987425"/>
                  <a:pt x="2345055" y="987425"/>
                </a:cubicBezTo>
                <a:cubicBezTo>
                  <a:pt x="2371090" y="987425"/>
                  <a:pt x="2383790" y="987425"/>
                  <a:pt x="2409825" y="987425"/>
                </a:cubicBezTo>
                <a:cubicBezTo>
                  <a:pt x="2435860" y="987425"/>
                  <a:pt x="2447290" y="987425"/>
                  <a:pt x="2474595" y="987425"/>
                </a:cubicBezTo>
                <a:cubicBezTo>
                  <a:pt x="2501900" y="987425"/>
                  <a:pt x="2517775" y="987425"/>
                  <a:pt x="2545080" y="987425"/>
                </a:cubicBezTo>
                <a:cubicBezTo>
                  <a:pt x="2572385" y="987425"/>
                  <a:pt x="2583815" y="987425"/>
                  <a:pt x="2609850" y="987425"/>
                </a:cubicBezTo>
                <a:cubicBezTo>
                  <a:pt x="2635885" y="987425"/>
                  <a:pt x="2648585" y="990600"/>
                  <a:pt x="2674620" y="987425"/>
                </a:cubicBezTo>
                <a:cubicBezTo>
                  <a:pt x="2700655" y="984250"/>
                  <a:pt x="2713355" y="977265"/>
                  <a:pt x="2739390" y="970280"/>
                </a:cubicBezTo>
                <a:cubicBezTo>
                  <a:pt x="2765425" y="963295"/>
                  <a:pt x="2776220" y="959485"/>
                  <a:pt x="2803525" y="952500"/>
                </a:cubicBezTo>
                <a:cubicBezTo>
                  <a:pt x="2830830" y="945515"/>
                  <a:pt x="2847340" y="940435"/>
                  <a:pt x="2874645" y="934720"/>
                </a:cubicBezTo>
                <a:cubicBezTo>
                  <a:pt x="2901950" y="929005"/>
                  <a:pt x="2912745" y="929005"/>
                  <a:pt x="2938780" y="923290"/>
                </a:cubicBezTo>
                <a:cubicBezTo>
                  <a:pt x="2964815" y="917575"/>
                  <a:pt x="2977515" y="913765"/>
                  <a:pt x="3003550" y="905510"/>
                </a:cubicBezTo>
                <a:cubicBezTo>
                  <a:pt x="3029585" y="897255"/>
                  <a:pt x="3042285" y="886460"/>
                  <a:pt x="3068320" y="882015"/>
                </a:cubicBezTo>
                <a:cubicBezTo>
                  <a:pt x="3094355" y="877570"/>
                  <a:pt x="3105785" y="882015"/>
                  <a:pt x="3133090" y="882015"/>
                </a:cubicBezTo>
                <a:cubicBezTo>
                  <a:pt x="3160395" y="882015"/>
                  <a:pt x="3176270" y="882015"/>
                  <a:pt x="3203575" y="882015"/>
                </a:cubicBezTo>
                <a:cubicBezTo>
                  <a:pt x="3230880" y="882015"/>
                  <a:pt x="3242310" y="886460"/>
                  <a:pt x="3268345" y="882015"/>
                </a:cubicBezTo>
                <a:cubicBezTo>
                  <a:pt x="3294380" y="877570"/>
                  <a:pt x="3307080" y="875030"/>
                  <a:pt x="3333115" y="858520"/>
                </a:cubicBezTo>
                <a:cubicBezTo>
                  <a:pt x="3359150" y="842010"/>
                  <a:pt x="3371215" y="812165"/>
                  <a:pt x="3397250" y="799465"/>
                </a:cubicBezTo>
                <a:cubicBezTo>
                  <a:pt x="3423285" y="786765"/>
                  <a:pt x="3434715" y="798195"/>
                  <a:pt x="3462020" y="793750"/>
                </a:cubicBezTo>
                <a:cubicBezTo>
                  <a:pt x="3489325" y="789305"/>
                  <a:pt x="3505200" y="782955"/>
                  <a:pt x="3532505" y="775970"/>
                </a:cubicBezTo>
                <a:cubicBezTo>
                  <a:pt x="3559810" y="768985"/>
                  <a:pt x="3571240" y="766445"/>
                  <a:pt x="3597275" y="758190"/>
                </a:cubicBezTo>
                <a:cubicBezTo>
                  <a:pt x="3623310" y="749935"/>
                  <a:pt x="3636010" y="749935"/>
                  <a:pt x="3662045" y="734695"/>
                </a:cubicBezTo>
                <a:cubicBezTo>
                  <a:pt x="3688080" y="719455"/>
                  <a:pt x="3699510" y="704215"/>
                  <a:pt x="3726815" y="681990"/>
                </a:cubicBezTo>
                <a:cubicBezTo>
                  <a:pt x="3754120" y="659765"/>
                  <a:pt x="3769995" y="641350"/>
                  <a:pt x="3797300" y="623570"/>
                </a:cubicBezTo>
                <a:cubicBezTo>
                  <a:pt x="3824605" y="605790"/>
                  <a:pt x="3836035" y="610235"/>
                  <a:pt x="3862070" y="593725"/>
                </a:cubicBezTo>
                <a:cubicBezTo>
                  <a:pt x="3888105" y="577215"/>
                  <a:pt x="3900805" y="558800"/>
                  <a:pt x="3926840" y="541020"/>
                </a:cubicBezTo>
                <a:cubicBezTo>
                  <a:pt x="3952875" y="523240"/>
                  <a:pt x="3964940" y="518160"/>
                  <a:pt x="3990975" y="505460"/>
                </a:cubicBezTo>
                <a:cubicBezTo>
                  <a:pt x="4017010" y="492760"/>
                  <a:pt x="4028440" y="488950"/>
                  <a:pt x="4055745" y="476250"/>
                </a:cubicBezTo>
                <a:cubicBezTo>
                  <a:pt x="4083050" y="463550"/>
                  <a:pt x="4098925" y="456565"/>
                  <a:pt x="4126230" y="441325"/>
                </a:cubicBezTo>
                <a:cubicBezTo>
                  <a:pt x="4153535" y="426085"/>
                  <a:pt x="4171950" y="421005"/>
                  <a:pt x="4191000" y="400050"/>
                </a:cubicBezTo>
                <a:cubicBezTo>
                  <a:pt x="4210050" y="379095"/>
                  <a:pt x="4202430" y="361315"/>
                  <a:pt x="4220210" y="335280"/>
                </a:cubicBezTo>
                <a:cubicBezTo>
                  <a:pt x="4237990" y="309245"/>
                  <a:pt x="4257040" y="296545"/>
                  <a:pt x="4279265" y="270510"/>
                </a:cubicBezTo>
                <a:cubicBezTo>
                  <a:pt x="4301490" y="244475"/>
                  <a:pt x="4316730" y="231775"/>
                  <a:pt x="4331970" y="205740"/>
                </a:cubicBezTo>
                <a:cubicBezTo>
                  <a:pt x="4347210" y="179705"/>
                  <a:pt x="4340225" y="167005"/>
                  <a:pt x="4355465" y="140970"/>
                </a:cubicBezTo>
                <a:cubicBezTo>
                  <a:pt x="4370705" y="114935"/>
                  <a:pt x="4398645" y="88265"/>
                  <a:pt x="4408805" y="76835"/>
                </a:cubicBezTo>
              </a:path>
            </a:pathLst>
          </a:custGeom>
          <a:noFill/>
          <a:ln w="44450">
            <a:solidFill>
              <a:schemeClr val="bg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3869690" y="1985645"/>
            <a:ext cx="4457700" cy="4457700"/>
          </a:xfrm>
          <a:prstGeom prst="ellipse">
            <a:avLst/>
          </a:prstGeom>
          <a:noFill/>
          <a:scene3d>
            <a:camera prst="orthographicFront">
              <a:rot lat="0" lon="0" rev="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869690" y="1985645"/>
            <a:ext cx="4457700" cy="4457700"/>
          </a:xfrm>
          <a:prstGeom prst="ellipse">
            <a:avLst/>
          </a:prstGeom>
          <a:noFill/>
          <a:ln w="41275"/>
          <a:scene3d>
            <a:camera prst="orthographicFront">
              <a:rot lat="0" lon="4800000" rev="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任意多边形 5"/>
          <p:cNvSpPr/>
          <p:nvPr/>
        </p:nvSpPr>
        <p:spPr>
          <a:xfrm>
            <a:off x="5700395" y="2040890"/>
            <a:ext cx="294640" cy="4314190"/>
          </a:xfrm>
          <a:custGeom>
            <a:avLst/>
            <a:gdLst>
              <a:gd name="connisteX0" fmla="*/ 294688 w 294688"/>
              <a:gd name="connsiteY0" fmla="*/ 0 h 4314055"/>
              <a:gd name="connisteX1" fmla="*/ 229918 w 294688"/>
              <a:gd name="connsiteY1" fmla="*/ 158750 h 4314055"/>
              <a:gd name="connisteX2" fmla="*/ 153718 w 294688"/>
              <a:gd name="connsiteY2" fmla="*/ 417830 h 4314055"/>
              <a:gd name="connisteX3" fmla="*/ 106728 w 294688"/>
              <a:gd name="connsiteY3" fmla="*/ 635000 h 4314055"/>
              <a:gd name="connisteX4" fmla="*/ 77518 w 294688"/>
              <a:gd name="connsiteY4" fmla="*/ 840740 h 4314055"/>
              <a:gd name="connisteX5" fmla="*/ 54023 w 294688"/>
              <a:gd name="connsiteY5" fmla="*/ 1093470 h 4314055"/>
              <a:gd name="connisteX6" fmla="*/ 30528 w 294688"/>
              <a:gd name="connsiteY6" fmla="*/ 1316990 h 4314055"/>
              <a:gd name="connisteX7" fmla="*/ 18463 w 294688"/>
              <a:gd name="connsiteY7" fmla="*/ 1534160 h 4314055"/>
              <a:gd name="connisteX8" fmla="*/ 7033 w 294688"/>
              <a:gd name="connsiteY8" fmla="*/ 1910715 h 4314055"/>
              <a:gd name="connisteX9" fmla="*/ 683 w 294688"/>
              <a:gd name="connsiteY9" fmla="*/ 2110740 h 4314055"/>
              <a:gd name="connisteX10" fmla="*/ 18463 w 294688"/>
              <a:gd name="connsiteY10" fmla="*/ 2363470 h 4314055"/>
              <a:gd name="connisteX11" fmla="*/ 18463 w 294688"/>
              <a:gd name="connsiteY11" fmla="*/ 2540000 h 4314055"/>
              <a:gd name="connisteX12" fmla="*/ 7033 w 294688"/>
              <a:gd name="connsiteY12" fmla="*/ 2721610 h 4314055"/>
              <a:gd name="connisteX13" fmla="*/ 18463 w 294688"/>
              <a:gd name="connsiteY13" fmla="*/ 2957195 h 4314055"/>
              <a:gd name="connisteX14" fmla="*/ 41958 w 294688"/>
              <a:gd name="connsiteY14" fmla="*/ 3080385 h 4314055"/>
              <a:gd name="connisteX15" fmla="*/ 77518 w 294688"/>
              <a:gd name="connsiteY15" fmla="*/ 3256915 h 4314055"/>
              <a:gd name="connisteX16" fmla="*/ 71803 w 294688"/>
              <a:gd name="connsiteY16" fmla="*/ 3486150 h 4314055"/>
              <a:gd name="connisteX17" fmla="*/ 118793 w 294688"/>
              <a:gd name="connsiteY17" fmla="*/ 3750945 h 4314055"/>
              <a:gd name="connisteX18" fmla="*/ 153718 w 294688"/>
              <a:gd name="connsiteY18" fmla="*/ 3856355 h 4314055"/>
              <a:gd name="connisteX19" fmla="*/ 177213 w 294688"/>
              <a:gd name="connsiteY19" fmla="*/ 4067810 h 4314055"/>
              <a:gd name="connisteX20" fmla="*/ 288973 w 294688"/>
              <a:gd name="connsiteY20" fmla="*/ 4309110 h 4314055"/>
              <a:gd name="connisteX21" fmla="*/ 236268 w 294688"/>
              <a:gd name="connsiteY21" fmla="*/ 4209415 h 431405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</a:cxnLst>
            <a:rect l="l" t="t" r="r" b="b"/>
            <a:pathLst>
              <a:path w="294689" h="4314055">
                <a:moveTo>
                  <a:pt x="294689" y="0"/>
                </a:moveTo>
                <a:cubicBezTo>
                  <a:pt x="283259" y="26670"/>
                  <a:pt x="257859" y="74930"/>
                  <a:pt x="229919" y="158750"/>
                </a:cubicBezTo>
                <a:cubicBezTo>
                  <a:pt x="201979" y="242570"/>
                  <a:pt x="178484" y="322580"/>
                  <a:pt x="153719" y="417830"/>
                </a:cubicBezTo>
                <a:cubicBezTo>
                  <a:pt x="128954" y="513080"/>
                  <a:pt x="121969" y="550545"/>
                  <a:pt x="106729" y="635000"/>
                </a:cubicBezTo>
                <a:cubicBezTo>
                  <a:pt x="91489" y="719455"/>
                  <a:pt x="88314" y="749300"/>
                  <a:pt x="77519" y="840740"/>
                </a:cubicBezTo>
                <a:cubicBezTo>
                  <a:pt x="66724" y="932180"/>
                  <a:pt x="63549" y="998220"/>
                  <a:pt x="54024" y="1093470"/>
                </a:cubicBezTo>
                <a:cubicBezTo>
                  <a:pt x="44499" y="1188720"/>
                  <a:pt x="37514" y="1228725"/>
                  <a:pt x="30529" y="1316990"/>
                </a:cubicBezTo>
                <a:cubicBezTo>
                  <a:pt x="23544" y="1405255"/>
                  <a:pt x="22909" y="1415415"/>
                  <a:pt x="18464" y="1534160"/>
                </a:cubicBezTo>
                <a:cubicBezTo>
                  <a:pt x="14019" y="1652905"/>
                  <a:pt x="10844" y="1795145"/>
                  <a:pt x="7034" y="1910715"/>
                </a:cubicBezTo>
                <a:cubicBezTo>
                  <a:pt x="3224" y="2026285"/>
                  <a:pt x="-1856" y="2019935"/>
                  <a:pt x="684" y="2110740"/>
                </a:cubicBezTo>
                <a:cubicBezTo>
                  <a:pt x="3224" y="2201545"/>
                  <a:pt x="14654" y="2277745"/>
                  <a:pt x="18464" y="2363470"/>
                </a:cubicBezTo>
                <a:cubicBezTo>
                  <a:pt x="22274" y="2449195"/>
                  <a:pt x="21004" y="2468245"/>
                  <a:pt x="18464" y="2540000"/>
                </a:cubicBezTo>
                <a:cubicBezTo>
                  <a:pt x="15924" y="2611755"/>
                  <a:pt x="7034" y="2638425"/>
                  <a:pt x="7034" y="2721610"/>
                </a:cubicBezTo>
                <a:cubicBezTo>
                  <a:pt x="7034" y="2804795"/>
                  <a:pt x="11479" y="2885440"/>
                  <a:pt x="18464" y="2957195"/>
                </a:cubicBezTo>
                <a:cubicBezTo>
                  <a:pt x="25449" y="3028950"/>
                  <a:pt x="29894" y="3020695"/>
                  <a:pt x="41959" y="3080385"/>
                </a:cubicBezTo>
                <a:cubicBezTo>
                  <a:pt x="54024" y="3140075"/>
                  <a:pt x="71804" y="3175635"/>
                  <a:pt x="77519" y="3256915"/>
                </a:cubicBezTo>
                <a:cubicBezTo>
                  <a:pt x="83234" y="3338195"/>
                  <a:pt x="63549" y="3387090"/>
                  <a:pt x="71804" y="3486150"/>
                </a:cubicBezTo>
                <a:cubicBezTo>
                  <a:pt x="80059" y="3585210"/>
                  <a:pt x="102284" y="3676650"/>
                  <a:pt x="118794" y="3750945"/>
                </a:cubicBezTo>
                <a:cubicBezTo>
                  <a:pt x="135304" y="3825240"/>
                  <a:pt x="142289" y="3792855"/>
                  <a:pt x="153719" y="3856355"/>
                </a:cubicBezTo>
                <a:cubicBezTo>
                  <a:pt x="165149" y="3919855"/>
                  <a:pt x="149909" y="3977005"/>
                  <a:pt x="177214" y="4067810"/>
                </a:cubicBezTo>
                <a:cubicBezTo>
                  <a:pt x="204519" y="4158615"/>
                  <a:pt x="276909" y="4280535"/>
                  <a:pt x="288974" y="4309110"/>
                </a:cubicBezTo>
                <a:cubicBezTo>
                  <a:pt x="301039" y="4337685"/>
                  <a:pt x="248969" y="4234180"/>
                  <a:pt x="236269" y="4209415"/>
                </a:cubicBezTo>
              </a:path>
            </a:pathLst>
          </a:cu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3869690" y="1985645"/>
            <a:ext cx="4457700" cy="4457700"/>
          </a:xfrm>
          <a:prstGeom prst="ellipse">
            <a:avLst/>
          </a:prstGeom>
          <a:noFill/>
          <a:scene3d>
            <a:camera prst="orthographicFront">
              <a:rot lat="4800000" lon="0" rev="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2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任意多边形 7"/>
          <p:cNvSpPr/>
          <p:nvPr/>
        </p:nvSpPr>
        <p:spPr>
          <a:xfrm>
            <a:off x="3832225" y="1964690"/>
            <a:ext cx="2239645" cy="2257425"/>
          </a:xfrm>
          <a:custGeom>
            <a:avLst/>
            <a:gdLst>
              <a:gd name="connisteX0" fmla="*/ 2239645 w 2239645"/>
              <a:gd name="connsiteY0" fmla="*/ 0 h 2257425"/>
              <a:gd name="connisteX1" fmla="*/ 2174875 w 2239645"/>
              <a:gd name="connsiteY1" fmla="*/ 23495 h 2257425"/>
              <a:gd name="connisteX2" fmla="*/ 2104390 w 2239645"/>
              <a:gd name="connsiteY2" fmla="*/ 34925 h 2257425"/>
              <a:gd name="connisteX3" fmla="*/ 2039620 w 2239645"/>
              <a:gd name="connsiteY3" fmla="*/ 34925 h 2257425"/>
              <a:gd name="connisteX4" fmla="*/ 1974850 w 2239645"/>
              <a:gd name="connsiteY4" fmla="*/ 41275 h 2257425"/>
              <a:gd name="connisteX5" fmla="*/ 1910080 w 2239645"/>
              <a:gd name="connsiteY5" fmla="*/ 59055 h 2257425"/>
              <a:gd name="connisteX6" fmla="*/ 1845310 w 2239645"/>
              <a:gd name="connsiteY6" fmla="*/ 70485 h 2257425"/>
              <a:gd name="connisteX7" fmla="*/ 1774825 w 2239645"/>
              <a:gd name="connsiteY7" fmla="*/ 88265 h 2257425"/>
              <a:gd name="connisteX8" fmla="*/ 1710055 w 2239645"/>
              <a:gd name="connsiteY8" fmla="*/ 111760 h 2257425"/>
              <a:gd name="connisteX9" fmla="*/ 1645920 w 2239645"/>
              <a:gd name="connsiteY9" fmla="*/ 129540 h 2257425"/>
              <a:gd name="connisteX10" fmla="*/ 1581150 w 2239645"/>
              <a:gd name="connsiteY10" fmla="*/ 146685 h 2257425"/>
              <a:gd name="connisteX11" fmla="*/ 1510665 w 2239645"/>
              <a:gd name="connsiteY11" fmla="*/ 158750 h 2257425"/>
              <a:gd name="connisteX12" fmla="*/ 1445895 w 2239645"/>
              <a:gd name="connsiteY12" fmla="*/ 176530 h 2257425"/>
              <a:gd name="connisteX13" fmla="*/ 1381125 w 2239645"/>
              <a:gd name="connsiteY13" fmla="*/ 217170 h 2257425"/>
              <a:gd name="connisteX14" fmla="*/ 1316355 w 2239645"/>
              <a:gd name="connsiteY14" fmla="*/ 247015 h 2257425"/>
              <a:gd name="connisteX15" fmla="*/ 1251585 w 2239645"/>
              <a:gd name="connsiteY15" fmla="*/ 276225 h 2257425"/>
              <a:gd name="connisteX16" fmla="*/ 1181100 w 2239645"/>
              <a:gd name="connsiteY16" fmla="*/ 305435 h 2257425"/>
              <a:gd name="connisteX17" fmla="*/ 1116330 w 2239645"/>
              <a:gd name="connsiteY17" fmla="*/ 364490 h 2257425"/>
              <a:gd name="connisteX18" fmla="*/ 1052195 w 2239645"/>
              <a:gd name="connsiteY18" fmla="*/ 399415 h 2257425"/>
              <a:gd name="connisteX19" fmla="*/ 987425 w 2239645"/>
              <a:gd name="connsiteY19" fmla="*/ 434975 h 2257425"/>
              <a:gd name="connisteX20" fmla="*/ 922655 w 2239645"/>
              <a:gd name="connsiteY20" fmla="*/ 476250 h 2257425"/>
              <a:gd name="connisteX21" fmla="*/ 852170 w 2239645"/>
              <a:gd name="connsiteY21" fmla="*/ 528955 h 2257425"/>
              <a:gd name="connisteX22" fmla="*/ 799465 w 2239645"/>
              <a:gd name="connsiteY22" fmla="*/ 593725 h 2257425"/>
              <a:gd name="connisteX23" fmla="*/ 734695 w 2239645"/>
              <a:gd name="connsiteY23" fmla="*/ 635000 h 2257425"/>
              <a:gd name="connisteX24" fmla="*/ 669925 w 2239645"/>
              <a:gd name="connsiteY24" fmla="*/ 699770 h 2257425"/>
              <a:gd name="connisteX25" fmla="*/ 610870 w 2239645"/>
              <a:gd name="connsiteY25" fmla="*/ 763905 h 2257425"/>
              <a:gd name="connisteX26" fmla="*/ 546100 w 2239645"/>
              <a:gd name="connsiteY26" fmla="*/ 817245 h 2257425"/>
              <a:gd name="connisteX27" fmla="*/ 499110 w 2239645"/>
              <a:gd name="connsiteY27" fmla="*/ 882015 h 2257425"/>
              <a:gd name="connisteX28" fmla="*/ 452120 w 2239645"/>
              <a:gd name="connsiteY28" fmla="*/ 946150 h 2257425"/>
              <a:gd name="connisteX29" fmla="*/ 411480 w 2239645"/>
              <a:gd name="connsiteY29" fmla="*/ 1010920 h 2257425"/>
              <a:gd name="connisteX30" fmla="*/ 381635 w 2239645"/>
              <a:gd name="connsiteY30" fmla="*/ 1075690 h 2257425"/>
              <a:gd name="connisteX31" fmla="*/ 328930 w 2239645"/>
              <a:gd name="connsiteY31" fmla="*/ 1140460 h 2257425"/>
              <a:gd name="connisteX32" fmla="*/ 281940 w 2239645"/>
              <a:gd name="connsiteY32" fmla="*/ 1205230 h 2257425"/>
              <a:gd name="connisteX33" fmla="*/ 240665 w 2239645"/>
              <a:gd name="connsiteY33" fmla="*/ 1270000 h 2257425"/>
              <a:gd name="connisteX34" fmla="*/ 211455 w 2239645"/>
              <a:gd name="connsiteY34" fmla="*/ 1334135 h 2257425"/>
              <a:gd name="connisteX35" fmla="*/ 187960 w 2239645"/>
              <a:gd name="connsiteY35" fmla="*/ 1398905 h 2257425"/>
              <a:gd name="connisteX36" fmla="*/ 164465 w 2239645"/>
              <a:gd name="connsiteY36" fmla="*/ 1463675 h 2257425"/>
              <a:gd name="connisteX37" fmla="*/ 128905 w 2239645"/>
              <a:gd name="connsiteY37" fmla="*/ 1528445 h 2257425"/>
              <a:gd name="connisteX38" fmla="*/ 105410 w 2239645"/>
              <a:gd name="connsiteY38" fmla="*/ 1593215 h 2257425"/>
              <a:gd name="connisteX39" fmla="*/ 99695 w 2239645"/>
              <a:gd name="connsiteY39" fmla="*/ 1663700 h 2257425"/>
              <a:gd name="connisteX40" fmla="*/ 99695 w 2239645"/>
              <a:gd name="connsiteY40" fmla="*/ 1728470 h 2257425"/>
              <a:gd name="connisteX41" fmla="*/ 81915 w 2239645"/>
              <a:gd name="connsiteY41" fmla="*/ 1792605 h 2257425"/>
              <a:gd name="connisteX42" fmla="*/ 64135 w 2239645"/>
              <a:gd name="connsiteY42" fmla="*/ 1857375 h 2257425"/>
              <a:gd name="connisteX43" fmla="*/ 58420 w 2239645"/>
              <a:gd name="connsiteY43" fmla="*/ 1927860 h 2257425"/>
              <a:gd name="connisteX44" fmla="*/ 52705 w 2239645"/>
              <a:gd name="connsiteY44" fmla="*/ 1992630 h 2257425"/>
              <a:gd name="connisteX45" fmla="*/ 40640 w 2239645"/>
              <a:gd name="connsiteY45" fmla="*/ 2057400 h 2257425"/>
              <a:gd name="connisteX46" fmla="*/ 29210 w 2239645"/>
              <a:gd name="connsiteY46" fmla="*/ 2122170 h 2257425"/>
              <a:gd name="connisteX47" fmla="*/ 11430 w 2239645"/>
              <a:gd name="connsiteY47" fmla="*/ 2186940 h 2257425"/>
              <a:gd name="connisteX48" fmla="*/ 0 w 2239645"/>
              <a:gd name="connsiteY48" fmla="*/ 2257425 h 225742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  <a:cxn ang="0">
                <a:pos x="connisteX26" y="connsiteY26"/>
              </a:cxn>
              <a:cxn ang="0">
                <a:pos x="connisteX27" y="connsiteY27"/>
              </a:cxn>
              <a:cxn ang="0">
                <a:pos x="connisteX28" y="connsiteY28"/>
              </a:cxn>
              <a:cxn ang="0">
                <a:pos x="connisteX29" y="connsiteY29"/>
              </a:cxn>
              <a:cxn ang="0">
                <a:pos x="connisteX30" y="connsiteY30"/>
              </a:cxn>
              <a:cxn ang="0">
                <a:pos x="connisteX31" y="connsiteY31"/>
              </a:cxn>
              <a:cxn ang="0">
                <a:pos x="connisteX32" y="connsiteY32"/>
              </a:cxn>
              <a:cxn ang="0">
                <a:pos x="connisteX33" y="connsiteY33"/>
              </a:cxn>
              <a:cxn ang="0">
                <a:pos x="connisteX34" y="connsiteY34"/>
              </a:cxn>
              <a:cxn ang="0">
                <a:pos x="connisteX35" y="connsiteY35"/>
              </a:cxn>
              <a:cxn ang="0">
                <a:pos x="connisteX36" y="connsiteY36"/>
              </a:cxn>
              <a:cxn ang="0">
                <a:pos x="connisteX37" y="connsiteY37"/>
              </a:cxn>
              <a:cxn ang="0">
                <a:pos x="connisteX38" y="connsiteY38"/>
              </a:cxn>
              <a:cxn ang="0">
                <a:pos x="connisteX39" y="connsiteY39"/>
              </a:cxn>
              <a:cxn ang="0">
                <a:pos x="connisteX40" y="connsiteY40"/>
              </a:cxn>
              <a:cxn ang="0">
                <a:pos x="connisteX41" y="connsiteY41"/>
              </a:cxn>
              <a:cxn ang="0">
                <a:pos x="connisteX42" y="connsiteY42"/>
              </a:cxn>
              <a:cxn ang="0">
                <a:pos x="connisteX43" y="connsiteY43"/>
              </a:cxn>
              <a:cxn ang="0">
                <a:pos x="connisteX44" y="connsiteY44"/>
              </a:cxn>
              <a:cxn ang="0">
                <a:pos x="connisteX45" y="connsiteY45"/>
              </a:cxn>
              <a:cxn ang="0">
                <a:pos x="connisteX46" y="connsiteY46"/>
              </a:cxn>
              <a:cxn ang="0">
                <a:pos x="connisteX47" y="connsiteY47"/>
              </a:cxn>
              <a:cxn ang="0">
                <a:pos x="connisteX48" y="connsiteY48"/>
              </a:cxn>
            </a:cxnLst>
            <a:rect l="l" t="t" r="r" b="b"/>
            <a:pathLst>
              <a:path w="2239645" h="2257425">
                <a:moveTo>
                  <a:pt x="2239645" y="0"/>
                </a:moveTo>
                <a:cubicBezTo>
                  <a:pt x="2228215" y="4445"/>
                  <a:pt x="2202180" y="16510"/>
                  <a:pt x="2174875" y="23495"/>
                </a:cubicBezTo>
                <a:cubicBezTo>
                  <a:pt x="2147570" y="30480"/>
                  <a:pt x="2131695" y="32385"/>
                  <a:pt x="2104390" y="34925"/>
                </a:cubicBezTo>
                <a:cubicBezTo>
                  <a:pt x="2077085" y="37465"/>
                  <a:pt x="2065655" y="33655"/>
                  <a:pt x="2039620" y="34925"/>
                </a:cubicBezTo>
                <a:cubicBezTo>
                  <a:pt x="2013585" y="36195"/>
                  <a:pt x="2000885" y="36195"/>
                  <a:pt x="1974850" y="41275"/>
                </a:cubicBezTo>
                <a:cubicBezTo>
                  <a:pt x="1948815" y="46355"/>
                  <a:pt x="1936115" y="53340"/>
                  <a:pt x="1910080" y="59055"/>
                </a:cubicBezTo>
                <a:cubicBezTo>
                  <a:pt x="1884045" y="64770"/>
                  <a:pt x="1872615" y="64770"/>
                  <a:pt x="1845310" y="70485"/>
                </a:cubicBezTo>
                <a:cubicBezTo>
                  <a:pt x="1818005" y="76200"/>
                  <a:pt x="1802130" y="80010"/>
                  <a:pt x="1774825" y="88265"/>
                </a:cubicBezTo>
                <a:cubicBezTo>
                  <a:pt x="1747520" y="96520"/>
                  <a:pt x="1736090" y="103505"/>
                  <a:pt x="1710055" y="111760"/>
                </a:cubicBezTo>
                <a:cubicBezTo>
                  <a:pt x="1684020" y="120015"/>
                  <a:pt x="1671955" y="122555"/>
                  <a:pt x="1645920" y="129540"/>
                </a:cubicBezTo>
                <a:cubicBezTo>
                  <a:pt x="1619885" y="136525"/>
                  <a:pt x="1608455" y="140970"/>
                  <a:pt x="1581150" y="146685"/>
                </a:cubicBezTo>
                <a:cubicBezTo>
                  <a:pt x="1553845" y="152400"/>
                  <a:pt x="1537970" y="153035"/>
                  <a:pt x="1510665" y="158750"/>
                </a:cubicBezTo>
                <a:cubicBezTo>
                  <a:pt x="1483360" y="164465"/>
                  <a:pt x="1471930" y="165100"/>
                  <a:pt x="1445895" y="176530"/>
                </a:cubicBezTo>
                <a:cubicBezTo>
                  <a:pt x="1419860" y="187960"/>
                  <a:pt x="1407160" y="203200"/>
                  <a:pt x="1381125" y="217170"/>
                </a:cubicBezTo>
                <a:cubicBezTo>
                  <a:pt x="1355090" y="231140"/>
                  <a:pt x="1342390" y="234950"/>
                  <a:pt x="1316355" y="247015"/>
                </a:cubicBezTo>
                <a:cubicBezTo>
                  <a:pt x="1290320" y="259080"/>
                  <a:pt x="1278890" y="264795"/>
                  <a:pt x="1251585" y="276225"/>
                </a:cubicBezTo>
                <a:cubicBezTo>
                  <a:pt x="1224280" y="287655"/>
                  <a:pt x="1208405" y="287655"/>
                  <a:pt x="1181100" y="305435"/>
                </a:cubicBezTo>
                <a:cubicBezTo>
                  <a:pt x="1153795" y="323215"/>
                  <a:pt x="1142365" y="345440"/>
                  <a:pt x="1116330" y="364490"/>
                </a:cubicBezTo>
                <a:cubicBezTo>
                  <a:pt x="1090295" y="383540"/>
                  <a:pt x="1078230" y="385445"/>
                  <a:pt x="1052195" y="399415"/>
                </a:cubicBezTo>
                <a:cubicBezTo>
                  <a:pt x="1026160" y="413385"/>
                  <a:pt x="1013460" y="419735"/>
                  <a:pt x="987425" y="434975"/>
                </a:cubicBezTo>
                <a:cubicBezTo>
                  <a:pt x="961390" y="450215"/>
                  <a:pt x="949960" y="457200"/>
                  <a:pt x="922655" y="476250"/>
                </a:cubicBezTo>
                <a:cubicBezTo>
                  <a:pt x="895350" y="495300"/>
                  <a:pt x="876935" y="505460"/>
                  <a:pt x="852170" y="528955"/>
                </a:cubicBezTo>
                <a:cubicBezTo>
                  <a:pt x="827405" y="552450"/>
                  <a:pt x="822960" y="572770"/>
                  <a:pt x="799465" y="593725"/>
                </a:cubicBezTo>
                <a:cubicBezTo>
                  <a:pt x="775970" y="614680"/>
                  <a:pt x="760730" y="614045"/>
                  <a:pt x="734695" y="635000"/>
                </a:cubicBezTo>
                <a:cubicBezTo>
                  <a:pt x="708660" y="655955"/>
                  <a:pt x="694690" y="673735"/>
                  <a:pt x="669925" y="699770"/>
                </a:cubicBezTo>
                <a:cubicBezTo>
                  <a:pt x="645160" y="725805"/>
                  <a:pt x="635635" y="740410"/>
                  <a:pt x="610870" y="763905"/>
                </a:cubicBezTo>
                <a:cubicBezTo>
                  <a:pt x="586105" y="787400"/>
                  <a:pt x="568325" y="793750"/>
                  <a:pt x="546100" y="817245"/>
                </a:cubicBezTo>
                <a:cubicBezTo>
                  <a:pt x="523875" y="840740"/>
                  <a:pt x="518160" y="855980"/>
                  <a:pt x="499110" y="882015"/>
                </a:cubicBezTo>
                <a:cubicBezTo>
                  <a:pt x="480060" y="908050"/>
                  <a:pt x="469900" y="920115"/>
                  <a:pt x="452120" y="946150"/>
                </a:cubicBezTo>
                <a:cubicBezTo>
                  <a:pt x="434340" y="972185"/>
                  <a:pt x="425450" y="984885"/>
                  <a:pt x="411480" y="1010920"/>
                </a:cubicBezTo>
                <a:cubicBezTo>
                  <a:pt x="397510" y="1036955"/>
                  <a:pt x="398145" y="1049655"/>
                  <a:pt x="381635" y="1075690"/>
                </a:cubicBezTo>
                <a:cubicBezTo>
                  <a:pt x="365125" y="1101725"/>
                  <a:pt x="348615" y="1114425"/>
                  <a:pt x="328930" y="1140460"/>
                </a:cubicBezTo>
                <a:cubicBezTo>
                  <a:pt x="309245" y="1166495"/>
                  <a:pt x="299720" y="1179195"/>
                  <a:pt x="281940" y="1205230"/>
                </a:cubicBezTo>
                <a:cubicBezTo>
                  <a:pt x="264160" y="1231265"/>
                  <a:pt x="254635" y="1243965"/>
                  <a:pt x="240665" y="1270000"/>
                </a:cubicBezTo>
                <a:cubicBezTo>
                  <a:pt x="226695" y="1296035"/>
                  <a:pt x="222250" y="1308100"/>
                  <a:pt x="211455" y="1334135"/>
                </a:cubicBezTo>
                <a:cubicBezTo>
                  <a:pt x="200660" y="1360170"/>
                  <a:pt x="197485" y="1372870"/>
                  <a:pt x="187960" y="1398905"/>
                </a:cubicBezTo>
                <a:cubicBezTo>
                  <a:pt x="178435" y="1424940"/>
                  <a:pt x="176530" y="1437640"/>
                  <a:pt x="164465" y="1463675"/>
                </a:cubicBezTo>
                <a:cubicBezTo>
                  <a:pt x="152400" y="1489710"/>
                  <a:pt x="140970" y="1502410"/>
                  <a:pt x="128905" y="1528445"/>
                </a:cubicBezTo>
                <a:cubicBezTo>
                  <a:pt x="116840" y="1554480"/>
                  <a:pt x="111125" y="1565910"/>
                  <a:pt x="105410" y="1593215"/>
                </a:cubicBezTo>
                <a:cubicBezTo>
                  <a:pt x="99695" y="1620520"/>
                  <a:pt x="100965" y="1636395"/>
                  <a:pt x="99695" y="1663700"/>
                </a:cubicBezTo>
                <a:cubicBezTo>
                  <a:pt x="98425" y="1691005"/>
                  <a:pt x="103505" y="1702435"/>
                  <a:pt x="99695" y="1728470"/>
                </a:cubicBezTo>
                <a:cubicBezTo>
                  <a:pt x="95885" y="1754505"/>
                  <a:pt x="88900" y="1766570"/>
                  <a:pt x="81915" y="1792605"/>
                </a:cubicBezTo>
                <a:cubicBezTo>
                  <a:pt x="74930" y="1818640"/>
                  <a:pt x="68580" y="1830070"/>
                  <a:pt x="64135" y="1857375"/>
                </a:cubicBezTo>
                <a:cubicBezTo>
                  <a:pt x="59690" y="1884680"/>
                  <a:pt x="60960" y="1900555"/>
                  <a:pt x="58420" y="1927860"/>
                </a:cubicBezTo>
                <a:cubicBezTo>
                  <a:pt x="55880" y="1955165"/>
                  <a:pt x="56515" y="1966595"/>
                  <a:pt x="52705" y="1992630"/>
                </a:cubicBezTo>
                <a:cubicBezTo>
                  <a:pt x="48895" y="2018665"/>
                  <a:pt x="45085" y="2031365"/>
                  <a:pt x="40640" y="2057400"/>
                </a:cubicBezTo>
                <a:cubicBezTo>
                  <a:pt x="36195" y="2083435"/>
                  <a:pt x="34925" y="2096135"/>
                  <a:pt x="29210" y="2122170"/>
                </a:cubicBezTo>
                <a:cubicBezTo>
                  <a:pt x="23495" y="2148205"/>
                  <a:pt x="17145" y="2159635"/>
                  <a:pt x="11430" y="2186940"/>
                </a:cubicBezTo>
                <a:cubicBezTo>
                  <a:pt x="5715" y="2214245"/>
                  <a:pt x="1905" y="2244725"/>
                  <a:pt x="0" y="2257425"/>
                </a:cubicBezTo>
              </a:path>
            </a:pathLst>
          </a:custGeom>
          <a:noFill/>
          <a:ln w="41275">
            <a:tailEnd type="arrow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/>
        </p:nvSpPr>
        <p:spPr>
          <a:xfrm>
            <a:off x="6089015" y="1976120"/>
            <a:ext cx="395605" cy="2604770"/>
          </a:xfrm>
          <a:custGeom>
            <a:avLst/>
            <a:gdLst>
              <a:gd name="connisteX0" fmla="*/ 0 w 395463"/>
              <a:gd name="connsiteY0" fmla="*/ 0 h 2604770"/>
              <a:gd name="connisteX1" fmla="*/ 64770 w 395463"/>
              <a:gd name="connsiteY1" fmla="*/ 47625 h 2604770"/>
              <a:gd name="connisteX2" fmla="*/ 94615 w 395463"/>
              <a:gd name="connsiteY2" fmla="*/ 111760 h 2604770"/>
              <a:gd name="connisteX3" fmla="*/ 118110 w 395463"/>
              <a:gd name="connsiteY3" fmla="*/ 176530 h 2604770"/>
              <a:gd name="connisteX4" fmla="*/ 135255 w 395463"/>
              <a:gd name="connsiteY4" fmla="*/ 241300 h 2604770"/>
              <a:gd name="connisteX5" fmla="*/ 158750 w 395463"/>
              <a:gd name="connsiteY5" fmla="*/ 306070 h 2604770"/>
              <a:gd name="connisteX6" fmla="*/ 182245 w 395463"/>
              <a:gd name="connsiteY6" fmla="*/ 370840 h 2604770"/>
              <a:gd name="connisteX7" fmla="*/ 223520 w 395463"/>
              <a:gd name="connsiteY7" fmla="*/ 434975 h 2604770"/>
              <a:gd name="connisteX8" fmla="*/ 247015 w 395463"/>
              <a:gd name="connsiteY8" fmla="*/ 499745 h 2604770"/>
              <a:gd name="connisteX9" fmla="*/ 270510 w 395463"/>
              <a:gd name="connsiteY9" fmla="*/ 564515 h 2604770"/>
              <a:gd name="connisteX10" fmla="*/ 282575 w 395463"/>
              <a:gd name="connsiteY10" fmla="*/ 629285 h 2604770"/>
              <a:gd name="connisteX11" fmla="*/ 288290 w 395463"/>
              <a:gd name="connsiteY11" fmla="*/ 694055 h 2604770"/>
              <a:gd name="connisteX12" fmla="*/ 288290 w 395463"/>
              <a:gd name="connsiteY12" fmla="*/ 764540 h 2604770"/>
              <a:gd name="connisteX13" fmla="*/ 294005 w 395463"/>
              <a:gd name="connsiteY13" fmla="*/ 829310 h 2604770"/>
              <a:gd name="connisteX14" fmla="*/ 294005 w 395463"/>
              <a:gd name="connsiteY14" fmla="*/ 894080 h 2604770"/>
              <a:gd name="connisteX15" fmla="*/ 294005 w 395463"/>
              <a:gd name="connsiteY15" fmla="*/ 958215 h 2604770"/>
              <a:gd name="connisteX16" fmla="*/ 306070 w 395463"/>
              <a:gd name="connsiteY16" fmla="*/ 1022985 h 2604770"/>
              <a:gd name="connisteX17" fmla="*/ 323850 w 395463"/>
              <a:gd name="connsiteY17" fmla="*/ 1087755 h 2604770"/>
              <a:gd name="connisteX18" fmla="*/ 335280 w 395463"/>
              <a:gd name="connsiteY18" fmla="*/ 1152525 h 2604770"/>
              <a:gd name="connisteX19" fmla="*/ 353060 w 395463"/>
              <a:gd name="connsiteY19" fmla="*/ 1223010 h 2604770"/>
              <a:gd name="connisteX20" fmla="*/ 358775 w 395463"/>
              <a:gd name="connsiteY20" fmla="*/ 1287780 h 2604770"/>
              <a:gd name="connisteX21" fmla="*/ 358775 w 395463"/>
              <a:gd name="connsiteY21" fmla="*/ 1352550 h 2604770"/>
              <a:gd name="connisteX22" fmla="*/ 358775 w 395463"/>
              <a:gd name="connsiteY22" fmla="*/ 1416685 h 2604770"/>
              <a:gd name="connisteX23" fmla="*/ 358775 w 395463"/>
              <a:gd name="connsiteY23" fmla="*/ 1481455 h 2604770"/>
              <a:gd name="connisteX24" fmla="*/ 370840 w 395463"/>
              <a:gd name="connsiteY24" fmla="*/ 1551940 h 2604770"/>
              <a:gd name="connisteX25" fmla="*/ 376555 w 395463"/>
              <a:gd name="connsiteY25" fmla="*/ 1616710 h 2604770"/>
              <a:gd name="connisteX26" fmla="*/ 382270 w 395463"/>
              <a:gd name="connsiteY26" fmla="*/ 1681480 h 2604770"/>
              <a:gd name="connisteX27" fmla="*/ 382270 w 395463"/>
              <a:gd name="connsiteY27" fmla="*/ 1746250 h 2604770"/>
              <a:gd name="connisteX28" fmla="*/ 382270 w 395463"/>
              <a:gd name="connsiteY28" fmla="*/ 1811020 h 2604770"/>
              <a:gd name="connisteX29" fmla="*/ 382270 w 395463"/>
              <a:gd name="connsiteY29" fmla="*/ 1881505 h 2604770"/>
              <a:gd name="connisteX30" fmla="*/ 382270 w 395463"/>
              <a:gd name="connsiteY30" fmla="*/ 1946275 h 2604770"/>
              <a:gd name="connisteX31" fmla="*/ 382270 w 395463"/>
              <a:gd name="connsiteY31" fmla="*/ 2010410 h 2604770"/>
              <a:gd name="connisteX32" fmla="*/ 382270 w 395463"/>
              <a:gd name="connsiteY32" fmla="*/ 2075180 h 2604770"/>
              <a:gd name="connisteX33" fmla="*/ 394335 w 395463"/>
              <a:gd name="connsiteY33" fmla="*/ 2139950 h 2604770"/>
              <a:gd name="connisteX34" fmla="*/ 394335 w 395463"/>
              <a:gd name="connsiteY34" fmla="*/ 2210435 h 2604770"/>
              <a:gd name="connisteX35" fmla="*/ 394335 w 395463"/>
              <a:gd name="connsiteY35" fmla="*/ 2275205 h 2604770"/>
              <a:gd name="connisteX36" fmla="*/ 394335 w 395463"/>
              <a:gd name="connsiteY36" fmla="*/ 2339975 h 2604770"/>
              <a:gd name="connisteX37" fmla="*/ 394335 w 395463"/>
              <a:gd name="connsiteY37" fmla="*/ 2404745 h 2604770"/>
              <a:gd name="connisteX38" fmla="*/ 394335 w 395463"/>
              <a:gd name="connsiteY38" fmla="*/ 2475230 h 2604770"/>
              <a:gd name="connisteX39" fmla="*/ 394335 w 395463"/>
              <a:gd name="connsiteY39" fmla="*/ 2540000 h 2604770"/>
              <a:gd name="connisteX40" fmla="*/ 394335 w 395463"/>
              <a:gd name="connsiteY40" fmla="*/ 2604770 h 260477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  <a:cxn ang="0">
                <a:pos x="connisteX26" y="connsiteY26"/>
              </a:cxn>
              <a:cxn ang="0">
                <a:pos x="connisteX27" y="connsiteY27"/>
              </a:cxn>
              <a:cxn ang="0">
                <a:pos x="connisteX28" y="connsiteY28"/>
              </a:cxn>
              <a:cxn ang="0">
                <a:pos x="connisteX29" y="connsiteY29"/>
              </a:cxn>
              <a:cxn ang="0">
                <a:pos x="connisteX30" y="connsiteY30"/>
              </a:cxn>
              <a:cxn ang="0">
                <a:pos x="connisteX31" y="connsiteY31"/>
              </a:cxn>
              <a:cxn ang="0">
                <a:pos x="connisteX32" y="connsiteY32"/>
              </a:cxn>
              <a:cxn ang="0">
                <a:pos x="connisteX33" y="connsiteY33"/>
              </a:cxn>
              <a:cxn ang="0">
                <a:pos x="connisteX34" y="connsiteY34"/>
              </a:cxn>
              <a:cxn ang="0">
                <a:pos x="connisteX35" y="connsiteY35"/>
              </a:cxn>
              <a:cxn ang="0">
                <a:pos x="connisteX36" y="connsiteY36"/>
              </a:cxn>
              <a:cxn ang="0">
                <a:pos x="connisteX37" y="connsiteY37"/>
              </a:cxn>
              <a:cxn ang="0">
                <a:pos x="connisteX38" y="connsiteY38"/>
              </a:cxn>
              <a:cxn ang="0">
                <a:pos x="connisteX39" y="connsiteY39"/>
              </a:cxn>
              <a:cxn ang="0">
                <a:pos x="connisteX40" y="connsiteY40"/>
              </a:cxn>
            </a:cxnLst>
            <a:rect l="l" t="t" r="r" b="b"/>
            <a:pathLst>
              <a:path w="395464" h="2604770">
                <a:moveTo>
                  <a:pt x="0" y="0"/>
                </a:moveTo>
                <a:cubicBezTo>
                  <a:pt x="12065" y="8255"/>
                  <a:pt x="45720" y="25400"/>
                  <a:pt x="64770" y="47625"/>
                </a:cubicBezTo>
                <a:cubicBezTo>
                  <a:pt x="83820" y="69850"/>
                  <a:pt x="83820" y="85725"/>
                  <a:pt x="94615" y="111760"/>
                </a:cubicBezTo>
                <a:cubicBezTo>
                  <a:pt x="105410" y="137795"/>
                  <a:pt x="109855" y="150495"/>
                  <a:pt x="118110" y="176530"/>
                </a:cubicBezTo>
                <a:cubicBezTo>
                  <a:pt x="126365" y="202565"/>
                  <a:pt x="127000" y="215265"/>
                  <a:pt x="135255" y="241300"/>
                </a:cubicBezTo>
                <a:cubicBezTo>
                  <a:pt x="143510" y="267335"/>
                  <a:pt x="149225" y="280035"/>
                  <a:pt x="158750" y="306070"/>
                </a:cubicBezTo>
                <a:cubicBezTo>
                  <a:pt x="168275" y="332105"/>
                  <a:pt x="169545" y="344805"/>
                  <a:pt x="182245" y="370840"/>
                </a:cubicBezTo>
                <a:cubicBezTo>
                  <a:pt x="194945" y="396875"/>
                  <a:pt x="210820" y="408940"/>
                  <a:pt x="223520" y="434975"/>
                </a:cubicBezTo>
                <a:cubicBezTo>
                  <a:pt x="236220" y="461010"/>
                  <a:pt x="237490" y="473710"/>
                  <a:pt x="247015" y="499745"/>
                </a:cubicBezTo>
                <a:cubicBezTo>
                  <a:pt x="256540" y="525780"/>
                  <a:pt x="263525" y="538480"/>
                  <a:pt x="270510" y="564515"/>
                </a:cubicBezTo>
                <a:cubicBezTo>
                  <a:pt x="277495" y="590550"/>
                  <a:pt x="278765" y="603250"/>
                  <a:pt x="282575" y="629285"/>
                </a:cubicBezTo>
                <a:cubicBezTo>
                  <a:pt x="286385" y="655320"/>
                  <a:pt x="287020" y="666750"/>
                  <a:pt x="288290" y="694055"/>
                </a:cubicBezTo>
                <a:cubicBezTo>
                  <a:pt x="289560" y="721360"/>
                  <a:pt x="287020" y="737235"/>
                  <a:pt x="288290" y="764540"/>
                </a:cubicBezTo>
                <a:cubicBezTo>
                  <a:pt x="289560" y="791845"/>
                  <a:pt x="292735" y="803275"/>
                  <a:pt x="294005" y="829310"/>
                </a:cubicBezTo>
                <a:cubicBezTo>
                  <a:pt x="295275" y="855345"/>
                  <a:pt x="294005" y="868045"/>
                  <a:pt x="294005" y="894080"/>
                </a:cubicBezTo>
                <a:cubicBezTo>
                  <a:pt x="294005" y="920115"/>
                  <a:pt x="291465" y="932180"/>
                  <a:pt x="294005" y="958215"/>
                </a:cubicBezTo>
                <a:cubicBezTo>
                  <a:pt x="296545" y="984250"/>
                  <a:pt x="300355" y="996950"/>
                  <a:pt x="306070" y="1022985"/>
                </a:cubicBezTo>
                <a:cubicBezTo>
                  <a:pt x="311785" y="1049020"/>
                  <a:pt x="318135" y="1061720"/>
                  <a:pt x="323850" y="1087755"/>
                </a:cubicBezTo>
                <a:cubicBezTo>
                  <a:pt x="329565" y="1113790"/>
                  <a:pt x="329565" y="1125220"/>
                  <a:pt x="335280" y="1152525"/>
                </a:cubicBezTo>
                <a:cubicBezTo>
                  <a:pt x="340995" y="1179830"/>
                  <a:pt x="348615" y="1195705"/>
                  <a:pt x="353060" y="1223010"/>
                </a:cubicBezTo>
                <a:cubicBezTo>
                  <a:pt x="357505" y="1250315"/>
                  <a:pt x="357505" y="1261745"/>
                  <a:pt x="358775" y="1287780"/>
                </a:cubicBezTo>
                <a:cubicBezTo>
                  <a:pt x="360045" y="1313815"/>
                  <a:pt x="358775" y="1326515"/>
                  <a:pt x="358775" y="1352550"/>
                </a:cubicBezTo>
                <a:cubicBezTo>
                  <a:pt x="358775" y="1378585"/>
                  <a:pt x="358775" y="1390650"/>
                  <a:pt x="358775" y="1416685"/>
                </a:cubicBezTo>
                <a:cubicBezTo>
                  <a:pt x="358775" y="1442720"/>
                  <a:pt x="356235" y="1454150"/>
                  <a:pt x="358775" y="1481455"/>
                </a:cubicBezTo>
                <a:cubicBezTo>
                  <a:pt x="361315" y="1508760"/>
                  <a:pt x="367030" y="1524635"/>
                  <a:pt x="370840" y="1551940"/>
                </a:cubicBezTo>
                <a:cubicBezTo>
                  <a:pt x="374650" y="1579245"/>
                  <a:pt x="374015" y="1590675"/>
                  <a:pt x="376555" y="1616710"/>
                </a:cubicBezTo>
                <a:cubicBezTo>
                  <a:pt x="379095" y="1642745"/>
                  <a:pt x="381000" y="1655445"/>
                  <a:pt x="382270" y="1681480"/>
                </a:cubicBezTo>
                <a:cubicBezTo>
                  <a:pt x="383540" y="1707515"/>
                  <a:pt x="382270" y="1720215"/>
                  <a:pt x="382270" y="1746250"/>
                </a:cubicBezTo>
                <a:cubicBezTo>
                  <a:pt x="382270" y="1772285"/>
                  <a:pt x="382270" y="1783715"/>
                  <a:pt x="382270" y="1811020"/>
                </a:cubicBezTo>
                <a:cubicBezTo>
                  <a:pt x="382270" y="1838325"/>
                  <a:pt x="382270" y="1854200"/>
                  <a:pt x="382270" y="1881505"/>
                </a:cubicBezTo>
                <a:cubicBezTo>
                  <a:pt x="382270" y="1908810"/>
                  <a:pt x="382270" y="1920240"/>
                  <a:pt x="382270" y="1946275"/>
                </a:cubicBezTo>
                <a:cubicBezTo>
                  <a:pt x="382270" y="1972310"/>
                  <a:pt x="382270" y="1984375"/>
                  <a:pt x="382270" y="2010410"/>
                </a:cubicBezTo>
                <a:cubicBezTo>
                  <a:pt x="382270" y="2036445"/>
                  <a:pt x="379730" y="2049145"/>
                  <a:pt x="382270" y="2075180"/>
                </a:cubicBezTo>
                <a:cubicBezTo>
                  <a:pt x="384810" y="2101215"/>
                  <a:pt x="391795" y="2112645"/>
                  <a:pt x="394335" y="2139950"/>
                </a:cubicBezTo>
                <a:cubicBezTo>
                  <a:pt x="396875" y="2167255"/>
                  <a:pt x="394335" y="2183130"/>
                  <a:pt x="394335" y="2210435"/>
                </a:cubicBezTo>
                <a:cubicBezTo>
                  <a:pt x="394335" y="2237740"/>
                  <a:pt x="394335" y="2249170"/>
                  <a:pt x="394335" y="2275205"/>
                </a:cubicBezTo>
                <a:cubicBezTo>
                  <a:pt x="394335" y="2301240"/>
                  <a:pt x="394335" y="2313940"/>
                  <a:pt x="394335" y="2339975"/>
                </a:cubicBezTo>
                <a:cubicBezTo>
                  <a:pt x="394335" y="2366010"/>
                  <a:pt x="394335" y="2377440"/>
                  <a:pt x="394335" y="2404745"/>
                </a:cubicBezTo>
                <a:cubicBezTo>
                  <a:pt x="394335" y="2432050"/>
                  <a:pt x="394335" y="2447925"/>
                  <a:pt x="394335" y="2475230"/>
                </a:cubicBezTo>
                <a:cubicBezTo>
                  <a:pt x="394335" y="2502535"/>
                  <a:pt x="394335" y="2513965"/>
                  <a:pt x="394335" y="2540000"/>
                </a:cubicBezTo>
                <a:cubicBezTo>
                  <a:pt x="394335" y="2566035"/>
                  <a:pt x="394335" y="2593340"/>
                  <a:pt x="394335" y="2604770"/>
                </a:cubicBezTo>
              </a:path>
            </a:pathLst>
          </a:custGeom>
          <a:noFill/>
          <a:ln w="41275">
            <a:solidFill>
              <a:schemeClr val="accent4"/>
            </a:solidFill>
            <a:tailEnd type="arrow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任意多边形 9"/>
          <p:cNvSpPr/>
          <p:nvPr/>
        </p:nvSpPr>
        <p:spPr>
          <a:xfrm>
            <a:off x="3849370" y="4204335"/>
            <a:ext cx="2621915" cy="382905"/>
          </a:xfrm>
          <a:custGeom>
            <a:avLst/>
            <a:gdLst>
              <a:gd name="connisteX0" fmla="*/ 0 w 2621915"/>
              <a:gd name="connsiteY0" fmla="*/ 0 h 382834"/>
              <a:gd name="connisteX1" fmla="*/ 64770 w 2621915"/>
              <a:gd name="connsiteY1" fmla="*/ 17780 h 382834"/>
              <a:gd name="connisteX2" fmla="*/ 129540 w 2621915"/>
              <a:gd name="connsiteY2" fmla="*/ 46990 h 382834"/>
              <a:gd name="connisteX3" fmla="*/ 194310 w 2621915"/>
              <a:gd name="connsiteY3" fmla="*/ 93980 h 382834"/>
              <a:gd name="connisteX4" fmla="*/ 259080 w 2621915"/>
              <a:gd name="connsiteY4" fmla="*/ 146685 h 382834"/>
              <a:gd name="connisteX5" fmla="*/ 323215 w 2621915"/>
              <a:gd name="connsiteY5" fmla="*/ 170180 h 382834"/>
              <a:gd name="connisteX6" fmla="*/ 387985 w 2621915"/>
              <a:gd name="connsiteY6" fmla="*/ 182245 h 382834"/>
              <a:gd name="connisteX7" fmla="*/ 452755 w 2621915"/>
              <a:gd name="connsiteY7" fmla="*/ 205740 h 382834"/>
              <a:gd name="connisteX8" fmla="*/ 517525 w 2621915"/>
              <a:gd name="connsiteY8" fmla="*/ 223520 h 382834"/>
              <a:gd name="connisteX9" fmla="*/ 582295 w 2621915"/>
              <a:gd name="connsiteY9" fmla="*/ 247015 h 382834"/>
              <a:gd name="connisteX10" fmla="*/ 647065 w 2621915"/>
              <a:gd name="connsiteY10" fmla="*/ 264795 h 382834"/>
              <a:gd name="connisteX11" fmla="*/ 711200 w 2621915"/>
              <a:gd name="connsiteY11" fmla="*/ 270510 h 382834"/>
              <a:gd name="connisteX12" fmla="*/ 775970 w 2621915"/>
              <a:gd name="connsiteY12" fmla="*/ 281940 h 382834"/>
              <a:gd name="connisteX13" fmla="*/ 846455 w 2621915"/>
              <a:gd name="connsiteY13" fmla="*/ 288290 h 382834"/>
              <a:gd name="connisteX14" fmla="*/ 911225 w 2621915"/>
              <a:gd name="connsiteY14" fmla="*/ 294005 h 382834"/>
              <a:gd name="connisteX15" fmla="*/ 975995 w 2621915"/>
              <a:gd name="connsiteY15" fmla="*/ 305435 h 382834"/>
              <a:gd name="connisteX16" fmla="*/ 1040765 w 2621915"/>
              <a:gd name="connsiteY16" fmla="*/ 311785 h 382834"/>
              <a:gd name="connisteX17" fmla="*/ 1105535 w 2621915"/>
              <a:gd name="connsiteY17" fmla="*/ 323215 h 382834"/>
              <a:gd name="connisteX18" fmla="*/ 1176020 w 2621915"/>
              <a:gd name="connsiteY18" fmla="*/ 323215 h 382834"/>
              <a:gd name="connisteX19" fmla="*/ 1240790 w 2621915"/>
              <a:gd name="connsiteY19" fmla="*/ 323215 h 382834"/>
              <a:gd name="connisteX20" fmla="*/ 1304925 w 2621915"/>
              <a:gd name="connsiteY20" fmla="*/ 328930 h 382834"/>
              <a:gd name="connisteX21" fmla="*/ 1369695 w 2621915"/>
              <a:gd name="connsiteY21" fmla="*/ 328930 h 382834"/>
              <a:gd name="connisteX22" fmla="*/ 1434465 w 2621915"/>
              <a:gd name="connsiteY22" fmla="*/ 328930 h 382834"/>
              <a:gd name="connisteX23" fmla="*/ 1504950 w 2621915"/>
              <a:gd name="connsiteY23" fmla="*/ 328930 h 382834"/>
              <a:gd name="connisteX24" fmla="*/ 1569720 w 2621915"/>
              <a:gd name="connsiteY24" fmla="*/ 335280 h 382834"/>
              <a:gd name="connisteX25" fmla="*/ 1634490 w 2621915"/>
              <a:gd name="connsiteY25" fmla="*/ 346710 h 382834"/>
              <a:gd name="connisteX26" fmla="*/ 1699260 w 2621915"/>
              <a:gd name="connsiteY26" fmla="*/ 352425 h 382834"/>
              <a:gd name="connisteX27" fmla="*/ 1769745 w 2621915"/>
              <a:gd name="connsiteY27" fmla="*/ 358775 h 382834"/>
              <a:gd name="connisteX28" fmla="*/ 1834515 w 2621915"/>
              <a:gd name="connsiteY28" fmla="*/ 370205 h 382834"/>
              <a:gd name="connisteX29" fmla="*/ 1898650 w 2621915"/>
              <a:gd name="connsiteY29" fmla="*/ 370205 h 382834"/>
              <a:gd name="connisteX30" fmla="*/ 1963420 w 2621915"/>
              <a:gd name="connsiteY30" fmla="*/ 376555 h 382834"/>
              <a:gd name="connisteX31" fmla="*/ 2028190 w 2621915"/>
              <a:gd name="connsiteY31" fmla="*/ 376555 h 382834"/>
              <a:gd name="connisteX32" fmla="*/ 2098675 w 2621915"/>
              <a:gd name="connsiteY32" fmla="*/ 376555 h 382834"/>
              <a:gd name="connisteX33" fmla="*/ 2163445 w 2621915"/>
              <a:gd name="connsiteY33" fmla="*/ 382270 h 382834"/>
              <a:gd name="connisteX34" fmla="*/ 2228215 w 2621915"/>
              <a:gd name="connsiteY34" fmla="*/ 382270 h 382834"/>
              <a:gd name="connisteX35" fmla="*/ 2292985 w 2621915"/>
              <a:gd name="connsiteY35" fmla="*/ 382270 h 382834"/>
              <a:gd name="connisteX36" fmla="*/ 2357755 w 2621915"/>
              <a:gd name="connsiteY36" fmla="*/ 382270 h 382834"/>
              <a:gd name="connisteX37" fmla="*/ 2428240 w 2621915"/>
              <a:gd name="connsiteY37" fmla="*/ 382270 h 382834"/>
              <a:gd name="connisteX38" fmla="*/ 2492375 w 2621915"/>
              <a:gd name="connsiteY38" fmla="*/ 376555 h 382834"/>
              <a:gd name="connisteX39" fmla="*/ 2557145 w 2621915"/>
              <a:gd name="connsiteY39" fmla="*/ 376555 h 382834"/>
              <a:gd name="connisteX40" fmla="*/ 2621915 w 2621915"/>
              <a:gd name="connsiteY40" fmla="*/ 376555 h 382834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  <a:cxn ang="0">
                <a:pos x="connisteX26" y="connsiteY26"/>
              </a:cxn>
              <a:cxn ang="0">
                <a:pos x="connisteX27" y="connsiteY27"/>
              </a:cxn>
              <a:cxn ang="0">
                <a:pos x="connisteX28" y="connsiteY28"/>
              </a:cxn>
              <a:cxn ang="0">
                <a:pos x="connisteX29" y="connsiteY29"/>
              </a:cxn>
              <a:cxn ang="0">
                <a:pos x="connisteX30" y="connsiteY30"/>
              </a:cxn>
              <a:cxn ang="0">
                <a:pos x="connisteX31" y="connsiteY31"/>
              </a:cxn>
              <a:cxn ang="0">
                <a:pos x="connisteX32" y="connsiteY32"/>
              </a:cxn>
              <a:cxn ang="0">
                <a:pos x="connisteX33" y="connsiteY33"/>
              </a:cxn>
              <a:cxn ang="0">
                <a:pos x="connisteX34" y="connsiteY34"/>
              </a:cxn>
              <a:cxn ang="0">
                <a:pos x="connisteX35" y="connsiteY35"/>
              </a:cxn>
              <a:cxn ang="0">
                <a:pos x="connisteX36" y="connsiteY36"/>
              </a:cxn>
              <a:cxn ang="0">
                <a:pos x="connisteX37" y="connsiteY37"/>
              </a:cxn>
              <a:cxn ang="0">
                <a:pos x="connisteX38" y="connsiteY38"/>
              </a:cxn>
              <a:cxn ang="0">
                <a:pos x="connisteX39" y="connsiteY39"/>
              </a:cxn>
              <a:cxn ang="0">
                <a:pos x="connisteX40" y="connsiteY40"/>
              </a:cxn>
            </a:cxnLst>
            <a:rect l="l" t="t" r="r" b="b"/>
            <a:pathLst>
              <a:path w="2621915" h="382834">
                <a:moveTo>
                  <a:pt x="0" y="0"/>
                </a:moveTo>
                <a:cubicBezTo>
                  <a:pt x="11430" y="3175"/>
                  <a:pt x="38735" y="8255"/>
                  <a:pt x="64770" y="17780"/>
                </a:cubicBezTo>
                <a:cubicBezTo>
                  <a:pt x="90805" y="27305"/>
                  <a:pt x="103505" y="31750"/>
                  <a:pt x="129540" y="46990"/>
                </a:cubicBezTo>
                <a:cubicBezTo>
                  <a:pt x="155575" y="62230"/>
                  <a:pt x="168275" y="74295"/>
                  <a:pt x="194310" y="93980"/>
                </a:cubicBezTo>
                <a:cubicBezTo>
                  <a:pt x="220345" y="113665"/>
                  <a:pt x="233045" y="131445"/>
                  <a:pt x="259080" y="146685"/>
                </a:cubicBezTo>
                <a:cubicBezTo>
                  <a:pt x="285115" y="161925"/>
                  <a:pt x="297180" y="163195"/>
                  <a:pt x="323215" y="170180"/>
                </a:cubicBezTo>
                <a:cubicBezTo>
                  <a:pt x="349250" y="177165"/>
                  <a:pt x="361950" y="175260"/>
                  <a:pt x="387985" y="182245"/>
                </a:cubicBezTo>
                <a:cubicBezTo>
                  <a:pt x="414020" y="189230"/>
                  <a:pt x="426720" y="197485"/>
                  <a:pt x="452755" y="205740"/>
                </a:cubicBezTo>
                <a:cubicBezTo>
                  <a:pt x="478790" y="213995"/>
                  <a:pt x="491490" y="215265"/>
                  <a:pt x="517525" y="223520"/>
                </a:cubicBezTo>
                <a:cubicBezTo>
                  <a:pt x="543560" y="231775"/>
                  <a:pt x="556260" y="238760"/>
                  <a:pt x="582295" y="247015"/>
                </a:cubicBezTo>
                <a:cubicBezTo>
                  <a:pt x="608330" y="255270"/>
                  <a:pt x="621030" y="260350"/>
                  <a:pt x="647065" y="264795"/>
                </a:cubicBezTo>
                <a:cubicBezTo>
                  <a:pt x="673100" y="269240"/>
                  <a:pt x="685165" y="267335"/>
                  <a:pt x="711200" y="270510"/>
                </a:cubicBezTo>
                <a:cubicBezTo>
                  <a:pt x="737235" y="273685"/>
                  <a:pt x="748665" y="278130"/>
                  <a:pt x="775970" y="281940"/>
                </a:cubicBezTo>
                <a:cubicBezTo>
                  <a:pt x="803275" y="285750"/>
                  <a:pt x="819150" y="285750"/>
                  <a:pt x="846455" y="288290"/>
                </a:cubicBezTo>
                <a:cubicBezTo>
                  <a:pt x="873760" y="290830"/>
                  <a:pt x="885190" y="290830"/>
                  <a:pt x="911225" y="294005"/>
                </a:cubicBezTo>
                <a:cubicBezTo>
                  <a:pt x="937260" y="297180"/>
                  <a:pt x="949960" y="301625"/>
                  <a:pt x="975995" y="305435"/>
                </a:cubicBezTo>
                <a:cubicBezTo>
                  <a:pt x="1002030" y="309245"/>
                  <a:pt x="1014730" y="307975"/>
                  <a:pt x="1040765" y="311785"/>
                </a:cubicBezTo>
                <a:cubicBezTo>
                  <a:pt x="1066800" y="315595"/>
                  <a:pt x="1078230" y="320675"/>
                  <a:pt x="1105535" y="323215"/>
                </a:cubicBezTo>
                <a:cubicBezTo>
                  <a:pt x="1132840" y="325755"/>
                  <a:pt x="1148715" y="323215"/>
                  <a:pt x="1176020" y="323215"/>
                </a:cubicBezTo>
                <a:cubicBezTo>
                  <a:pt x="1203325" y="323215"/>
                  <a:pt x="1214755" y="321945"/>
                  <a:pt x="1240790" y="323215"/>
                </a:cubicBezTo>
                <a:cubicBezTo>
                  <a:pt x="1266825" y="324485"/>
                  <a:pt x="1278890" y="327660"/>
                  <a:pt x="1304925" y="328930"/>
                </a:cubicBezTo>
                <a:cubicBezTo>
                  <a:pt x="1330960" y="330200"/>
                  <a:pt x="1343660" y="328930"/>
                  <a:pt x="1369695" y="328930"/>
                </a:cubicBezTo>
                <a:cubicBezTo>
                  <a:pt x="1395730" y="328930"/>
                  <a:pt x="1407160" y="328930"/>
                  <a:pt x="1434465" y="328930"/>
                </a:cubicBezTo>
                <a:cubicBezTo>
                  <a:pt x="1461770" y="328930"/>
                  <a:pt x="1477645" y="327660"/>
                  <a:pt x="1504950" y="328930"/>
                </a:cubicBezTo>
                <a:cubicBezTo>
                  <a:pt x="1532255" y="330200"/>
                  <a:pt x="1543685" y="331470"/>
                  <a:pt x="1569720" y="335280"/>
                </a:cubicBezTo>
                <a:cubicBezTo>
                  <a:pt x="1595755" y="339090"/>
                  <a:pt x="1608455" y="343535"/>
                  <a:pt x="1634490" y="346710"/>
                </a:cubicBezTo>
                <a:cubicBezTo>
                  <a:pt x="1660525" y="349885"/>
                  <a:pt x="1671955" y="349885"/>
                  <a:pt x="1699260" y="352425"/>
                </a:cubicBezTo>
                <a:cubicBezTo>
                  <a:pt x="1726565" y="354965"/>
                  <a:pt x="1742440" y="354965"/>
                  <a:pt x="1769745" y="358775"/>
                </a:cubicBezTo>
                <a:cubicBezTo>
                  <a:pt x="1797050" y="362585"/>
                  <a:pt x="1808480" y="367665"/>
                  <a:pt x="1834515" y="370205"/>
                </a:cubicBezTo>
                <a:cubicBezTo>
                  <a:pt x="1860550" y="372745"/>
                  <a:pt x="1872615" y="368935"/>
                  <a:pt x="1898650" y="370205"/>
                </a:cubicBezTo>
                <a:cubicBezTo>
                  <a:pt x="1924685" y="371475"/>
                  <a:pt x="1937385" y="375285"/>
                  <a:pt x="1963420" y="376555"/>
                </a:cubicBezTo>
                <a:cubicBezTo>
                  <a:pt x="1989455" y="377825"/>
                  <a:pt x="2000885" y="376555"/>
                  <a:pt x="2028190" y="376555"/>
                </a:cubicBezTo>
                <a:cubicBezTo>
                  <a:pt x="2055495" y="376555"/>
                  <a:pt x="2071370" y="375285"/>
                  <a:pt x="2098675" y="376555"/>
                </a:cubicBezTo>
                <a:cubicBezTo>
                  <a:pt x="2125980" y="377825"/>
                  <a:pt x="2137410" y="381000"/>
                  <a:pt x="2163445" y="382270"/>
                </a:cubicBezTo>
                <a:cubicBezTo>
                  <a:pt x="2189480" y="383540"/>
                  <a:pt x="2202180" y="382270"/>
                  <a:pt x="2228215" y="382270"/>
                </a:cubicBezTo>
                <a:cubicBezTo>
                  <a:pt x="2254250" y="382270"/>
                  <a:pt x="2266950" y="382270"/>
                  <a:pt x="2292985" y="382270"/>
                </a:cubicBezTo>
                <a:cubicBezTo>
                  <a:pt x="2319020" y="382270"/>
                  <a:pt x="2330450" y="382270"/>
                  <a:pt x="2357755" y="382270"/>
                </a:cubicBezTo>
                <a:cubicBezTo>
                  <a:pt x="2385060" y="382270"/>
                  <a:pt x="2401570" y="383540"/>
                  <a:pt x="2428240" y="382270"/>
                </a:cubicBezTo>
                <a:cubicBezTo>
                  <a:pt x="2454910" y="381000"/>
                  <a:pt x="2466340" y="377825"/>
                  <a:pt x="2492375" y="376555"/>
                </a:cubicBezTo>
                <a:cubicBezTo>
                  <a:pt x="2518410" y="375285"/>
                  <a:pt x="2531110" y="376555"/>
                  <a:pt x="2557145" y="376555"/>
                </a:cubicBezTo>
                <a:cubicBezTo>
                  <a:pt x="2583180" y="376555"/>
                  <a:pt x="2610485" y="376555"/>
                  <a:pt x="2621915" y="376555"/>
                </a:cubicBezTo>
              </a:path>
            </a:pathLst>
          </a:custGeom>
          <a:noFill/>
          <a:ln w="41275">
            <a:solidFill>
              <a:schemeClr val="accent4"/>
            </a:solidFill>
            <a:tailEnd type="arrow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任意多边形 10"/>
          <p:cNvSpPr/>
          <p:nvPr/>
        </p:nvSpPr>
        <p:spPr>
          <a:xfrm>
            <a:off x="3845560" y="4140200"/>
            <a:ext cx="2639060" cy="364490"/>
          </a:xfrm>
          <a:custGeom>
            <a:avLst/>
            <a:gdLst>
              <a:gd name="connisteX0" fmla="*/ 2639060 w 2639060"/>
              <a:gd name="connsiteY0" fmla="*/ 364490 h 394264"/>
              <a:gd name="connisteX1" fmla="*/ 2568575 w 2639060"/>
              <a:gd name="connsiteY1" fmla="*/ 364490 h 394264"/>
              <a:gd name="connisteX2" fmla="*/ 2503805 w 2639060"/>
              <a:gd name="connsiteY2" fmla="*/ 364490 h 394264"/>
              <a:gd name="connisteX3" fmla="*/ 2439670 w 2639060"/>
              <a:gd name="connsiteY3" fmla="*/ 364490 h 394264"/>
              <a:gd name="connisteX4" fmla="*/ 2374900 w 2639060"/>
              <a:gd name="connsiteY4" fmla="*/ 370205 h 394264"/>
              <a:gd name="connisteX5" fmla="*/ 2310130 w 2639060"/>
              <a:gd name="connsiteY5" fmla="*/ 375920 h 394264"/>
              <a:gd name="connisteX6" fmla="*/ 2239645 w 2639060"/>
              <a:gd name="connsiteY6" fmla="*/ 375920 h 394264"/>
              <a:gd name="connisteX7" fmla="*/ 2174875 w 2639060"/>
              <a:gd name="connsiteY7" fmla="*/ 375920 h 394264"/>
              <a:gd name="connisteX8" fmla="*/ 2110105 w 2639060"/>
              <a:gd name="connsiteY8" fmla="*/ 387985 h 394264"/>
              <a:gd name="connisteX9" fmla="*/ 2045335 w 2639060"/>
              <a:gd name="connsiteY9" fmla="*/ 387985 h 394264"/>
              <a:gd name="connisteX10" fmla="*/ 1974850 w 2639060"/>
              <a:gd name="connsiteY10" fmla="*/ 387985 h 394264"/>
              <a:gd name="connisteX11" fmla="*/ 1910080 w 2639060"/>
              <a:gd name="connsiteY11" fmla="*/ 387985 h 394264"/>
              <a:gd name="connisteX12" fmla="*/ 1845945 w 2639060"/>
              <a:gd name="connsiteY12" fmla="*/ 393700 h 394264"/>
              <a:gd name="connisteX13" fmla="*/ 1781175 w 2639060"/>
              <a:gd name="connsiteY13" fmla="*/ 393700 h 394264"/>
              <a:gd name="connisteX14" fmla="*/ 1716405 w 2639060"/>
              <a:gd name="connsiteY14" fmla="*/ 393700 h 394264"/>
              <a:gd name="connisteX15" fmla="*/ 1645920 w 2639060"/>
              <a:gd name="connsiteY15" fmla="*/ 393700 h 394264"/>
              <a:gd name="connisteX16" fmla="*/ 1581150 w 2639060"/>
              <a:gd name="connsiteY16" fmla="*/ 393700 h 394264"/>
              <a:gd name="connisteX17" fmla="*/ 1516380 w 2639060"/>
              <a:gd name="connsiteY17" fmla="*/ 387985 h 394264"/>
              <a:gd name="connisteX18" fmla="*/ 1451610 w 2639060"/>
              <a:gd name="connsiteY18" fmla="*/ 375920 h 394264"/>
              <a:gd name="connisteX19" fmla="*/ 1387475 w 2639060"/>
              <a:gd name="connsiteY19" fmla="*/ 375920 h 394264"/>
              <a:gd name="connisteX20" fmla="*/ 1316355 w 2639060"/>
              <a:gd name="connsiteY20" fmla="*/ 370205 h 394264"/>
              <a:gd name="connisteX21" fmla="*/ 1252220 w 2639060"/>
              <a:gd name="connsiteY21" fmla="*/ 364490 h 394264"/>
              <a:gd name="connisteX22" fmla="*/ 1187450 w 2639060"/>
              <a:gd name="connsiteY22" fmla="*/ 346710 h 394264"/>
              <a:gd name="connisteX23" fmla="*/ 1122680 w 2639060"/>
              <a:gd name="connsiteY23" fmla="*/ 328930 h 394264"/>
              <a:gd name="connisteX24" fmla="*/ 1057910 w 2639060"/>
              <a:gd name="connsiteY24" fmla="*/ 305435 h 394264"/>
              <a:gd name="connisteX25" fmla="*/ 987425 w 2639060"/>
              <a:gd name="connsiteY25" fmla="*/ 299720 h 394264"/>
              <a:gd name="connisteX26" fmla="*/ 922655 w 2639060"/>
              <a:gd name="connsiteY26" fmla="*/ 299720 h 394264"/>
              <a:gd name="connisteX27" fmla="*/ 857885 w 2639060"/>
              <a:gd name="connsiteY27" fmla="*/ 281940 h 394264"/>
              <a:gd name="connisteX28" fmla="*/ 793750 w 2639060"/>
              <a:gd name="connsiteY28" fmla="*/ 264160 h 394264"/>
              <a:gd name="connisteX29" fmla="*/ 722630 w 2639060"/>
              <a:gd name="connsiteY29" fmla="*/ 240665 h 394264"/>
              <a:gd name="connisteX30" fmla="*/ 658495 w 2639060"/>
              <a:gd name="connsiteY30" fmla="*/ 234950 h 394264"/>
              <a:gd name="connisteX31" fmla="*/ 593725 w 2639060"/>
              <a:gd name="connsiteY31" fmla="*/ 234950 h 394264"/>
              <a:gd name="connisteX32" fmla="*/ 528955 w 2639060"/>
              <a:gd name="connsiteY32" fmla="*/ 223520 h 394264"/>
              <a:gd name="connisteX33" fmla="*/ 464185 w 2639060"/>
              <a:gd name="connsiteY33" fmla="*/ 217170 h 394264"/>
              <a:gd name="connisteX34" fmla="*/ 393700 w 2639060"/>
              <a:gd name="connsiteY34" fmla="*/ 176530 h 394264"/>
              <a:gd name="connisteX35" fmla="*/ 328930 w 2639060"/>
              <a:gd name="connsiteY35" fmla="*/ 153035 h 394264"/>
              <a:gd name="connisteX36" fmla="*/ 264160 w 2639060"/>
              <a:gd name="connsiteY36" fmla="*/ 135255 h 394264"/>
              <a:gd name="connisteX37" fmla="*/ 200025 w 2639060"/>
              <a:gd name="connsiteY37" fmla="*/ 111760 h 394264"/>
              <a:gd name="connisteX38" fmla="*/ 135255 w 2639060"/>
              <a:gd name="connsiteY38" fmla="*/ 81915 h 394264"/>
              <a:gd name="connisteX39" fmla="*/ 64770 w 2639060"/>
              <a:gd name="connsiteY39" fmla="*/ 34925 h 394264"/>
              <a:gd name="connisteX40" fmla="*/ 0 w 2639060"/>
              <a:gd name="connsiteY40" fmla="*/ 0 h 394264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  <a:cxn ang="0">
                <a:pos x="connisteX26" y="connsiteY26"/>
              </a:cxn>
              <a:cxn ang="0">
                <a:pos x="connisteX27" y="connsiteY27"/>
              </a:cxn>
              <a:cxn ang="0">
                <a:pos x="connisteX28" y="connsiteY28"/>
              </a:cxn>
              <a:cxn ang="0">
                <a:pos x="connisteX29" y="connsiteY29"/>
              </a:cxn>
              <a:cxn ang="0">
                <a:pos x="connisteX30" y="connsiteY30"/>
              </a:cxn>
              <a:cxn ang="0">
                <a:pos x="connisteX31" y="connsiteY31"/>
              </a:cxn>
              <a:cxn ang="0">
                <a:pos x="connisteX32" y="connsiteY32"/>
              </a:cxn>
              <a:cxn ang="0">
                <a:pos x="connisteX33" y="connsiteY33"/>
              </a:cxn>
              <a:cxn ang="0">
                <a:pos x="connisteX34" y="connsiteY34"/>
              </a:cxn>
              <a:cxn ang="0">
                <a:pos x="connisteX35" y="connsiteY35"/>
              </a:cxn>
              <a:cxn ang="0">
                <a:pos x="connisteX36" y="connsiteY36"/>
              </a:cxn>
              <a:cxn ang="0">
                <a:pos x="connisteX37" y="connsiteY37"/>
              </a:cxn>
              <a:cxn ang="0">
                <a:pos x="connisteX38" y="connsiteY38"/>
              </a:cxn>
              <a:cxn ang="0">
                <a:pos x="connisteX39" y="connsiteY39"/>
              </a:cxn>
              <a:cxn ang="0">
                <a:pos x="connisteX40" y="connsiteY40"/>
              </a:cxn>
            </a:cxnLst>
            <a:rect l="l" t="t" r="r" b="b"/>
            <a:pathLst>
              <a:path w="2639060" h="394264">
                <a:moveTo>
                  <a:pt x="2639060" y="364490"/>
                </a:moveTo>
                <a:cubicBezTo>
                  <a:pt x="2626360" y="364490"/>
                  <a:pt x="2595880" y="364490"/>
                  <a:pt x="2568575" y="364490"/>
                </a:cubicBezTo>
                <a:cubicBezTo>
                  <a:pt x="2541270" y="364490"/>
                  <a:pt x="2529840" y="364490"/>
                  <a:pt x="2503805" y="364490"/>
                </a:cubicBezTo>
                <a:cubicBezTo>
                  <a:pt x="2477770" y="364490"/>
                  <a:pt x="2465705" y="363220"/>
                  <a:pt x="2439670" y="364490"/>
                </a:cubicBezTo>
                <a:cubicBezTo>
                  <a:pt x="2413635" y="365760"/>
                  <a:pt x="2400935" y="367665"/>
                  <a:pt x="2374900" y="370205"/>
                </a:cubicBezTo>
                <a:cubicBezTo>
                  <a:pt x="2348865" y="372745"/>
                  <a:pt x="2337435" y="374650"/>
                  <a:pt x="2310130" y="375920"/>
                </a:cubicBezTo>
                <a:cubicBezTo>
                  <a:pt x="2282825" y="377190"/>
                  <a:pt x="2266950" y="375920"/>
                  <a:pt x="2239645" y="375920"/>
                </a:cubicBezTo>
                <a:cubicBezTo>
                  <a:pt x="2212340" y="375920"/>
                  <a:pt x="2200910" y="373380"/>
                  <a:pt x="2174875" y="375920"/>
                </a:cubicBezTo>
                <a:cubicBezTo>
                  <a:pt x="2148840" y="378460"/>
                  <a:pt x="2136140" y="385445"/>
                  <a:pt x="2110105" y="387985"/>
                </a:cubicBezTo>
                <a:cubicBezTo>
                  <a:pt x="2084070" y="390525"/>
                  <a:pt x="2072640" y="387985"/>
                  <a:pt x="2045335" y="387985"/>
                </a:cubicBezTo>
                <a:cubicBezTo>
                  <a:pt x="2018030" y="387985"/>
                  <a:pt x="2002155" y="387985"/>
                  <a:pt x="1974850" y="387985"/>
                </a:cubicBezTo>
                <a:cubicBezTo>
                  <a:pt x="1947545" y="387985"/>
                  <a:pt x="1936115" y="386715"/>
                  <a:pt x="1910080" y="387985"/>
                </a:cubicBezTo>
                <a:cubicBezTo>
                  <a:pt x="1884045" y="389255"/>
                  <a:pt x="1871980" y="392430"/>
                  <a:pt x="1845945" y="393700"/>
                </a:cubicBezTo>
                <a:cubicBezTo>
                  <a:pt x="1819910" y="394970"/>
                  <a:pt x="1807210" y="393700"/>
                  <a:pt x="1781175" y="393700"/>
                </a:cubicBezTo>
                <a:cubicBezTo>
                  <a:pt x="1755140" y="393700"/>
                  <a:pt x="1743710" y="393700"/>
                  <a:pt x="1716405" y="393700"/>
                </a:cubicBezTo>
                <a:cubicBezTo>
                  <a:pt x="1689100" y="393700"/>
                  <a:pt x="1673225" y="393700"/>
                  <a:pt x="1645920" y="393700"/>
                </a:cubicBezTo>
                <a:cubicBezTo>
                  <a:pt x="1618615" y="393700"/>
                  <a:pt x="1607185" y="394970"/>
                  <a:pt x="1581150" y="393700"/>
                </a:cubicBezTo>
                <a:cubicBezTo>
                  <a:pt x="1555115" y="392430"/>
                  <a:pt x="1542415" y="391795"/>
                  <a:pt x="1516380" y="387985"/>
                </a:cubicBezTo>
                <a:cubicBezTo>
                  <a:pt x="1490345" y="384175"/>
                  <a:pt x="1477645" y="378460"/>
                  <a:pt x="1451610" y="375920"/>
                </a:cubicBezTo>
                <a:cubicBezTo>
                  <a:pt x="1425575" y="373380"/>
                  <a:pt x="1414780" y="377190"/>
                  <a:pt x="1387475" y="375920"/>
                </a:cubicBezTo>
                <a:cubicBezTo>
                  <a:pt x="1360170" y="374650"/>
                  <a:pt x="1343660" y="372745"/>
                  <a:pt x="1316355" y="370205"/>
                </a:cubicBezTo>
                <a:cubicBezTo>
                  <a:pt x="1289050" y="367665"/>
                  <a:pt x="1278255" y="368935"/>
                  <a:pt x="1252220" y="364490"/>
                </a:cubicBezTo>
                <a:cubicBezTo>
                  <a:pt x="1226185" y="360045"/>
                  <a:pt x="1213485" y="353695"/>
                  <a:pt x="1187450" y="346710"/>
                </a:cubicBezTo>
                <a:cubicBezTo>
                  <a:pt x="1161415" y="339725"/>
                  <a:pt x="1148715" y="337185"/>
                  <a:pt x="1122680" y="328930"/>
                </a:cubicBezTo>
                <a:cubicBezTo>
                  <a:pt x="1096645" y="320675"/>
                  <a:pt x="1085215" y="311150"/>
                  <a:pt x="1057910" y="305435"/>
                </a:cubicBezTo>
                <a:cubicBezTo>
                  <a:pt x="1030605" y="299720"/>
                  <a:pt x="1014730" y="300990"/>
                  <a:pt x="987425" y="299720"/>
                </a:cubicBezTo>
                <a:cubicBezTo>
                  <a:pt x="960120" y="298450"/>
                  <a:pt x="948690" y="303530"/>
                  <a:pt x="922655" y="299720"/>
                </a:cubicBezTo>
                <a:cubicBezTo>
                  <a:pt x="896620" y="295910"/>
                  <a:pt x="883920" y="288925"/>
                  <a:pt x="857885" y="281940"/>
                </a:cubicBezTo>
                <a:cubicBezTo>
                  <a:pt x="831850" y="274955"/>
                  <a:pt x="821055" y="272415"/>
                  <a:pt x="793750" y="264160"/>
                </a:cubicBezTo>
                <a:cubicBezTo>
                  <a:pt x="766445" y="255905"/>
                  <a:pt x="749935" y="246380"/>
                  <a:pt x="722630" y="240665"/>
                </a:cubicBezTo>
                <a:cubicBezTo>
                  <a:pt x="695325" y="234950"/>
                  <a:pt x="684530" y="236220"/>
                  <a:pt x="658495" y="234950"/>
                </a:cubicBezTo>
                <a:cubicBezTo>
                  <a:pt x="632460" y="233680"/>
                  <a:pt x="619760" y="237490"/>
                  <a:pt x="593725" y="234950"/>
                </a:cubicBezTo>
                <a:cubicBezTo>
                  <a:pt x="567690" y="232410"/>
                  <a:pt x="554990" y="227330"/>
                  <a:pt x="528955" y="223520"/>
                </a:cubicBezTo>
                <a:cubicBezTo>
                  <a:pt x="502920" y="219710"/>
                  <a:pt x="491490" y="226695"/>
                  <a:pt x="464185" y="217170"/>
                </a:cubicBezTo>
                <a:cubicBezTo>
                  <a:pt x="436880" y="207645"/>
                  <a:pt x="421005" y="189230"/>
                  <a:pt x="393700" y="176530"/>
                </a:cubicBezTo>
                <a:cubicBezTo>
                  <a:pt x="366395" y="163830"/>
                  <a:pt x="354965" y="161290"/>
                  <a:pt x="328930" y="153035"/>
                </a:cubicBezTo>
                <a:cubicBezTo>
                  <a:pt x="302895" y="144780"/>
                  <a:pt x="290195" y="143510"/>
                  <a:pt x="264160" y="135255"/>
                </a:cubicBezTo>
                <a:cubicBezTo>
                  <a:pt x="238125" y="127000"/>
                  <a:pt x="226060" y="122555"/>
                  <a:pt x="200025" y="111760"/>
                </a:cubicBezTo>
                <a:cubicBezTo>
                  <a:pt x="173990" y="100965"/>
                  <a:pt x="162560" y="97155"/>
                  <a:pt x="135255" y="81915"/>
                </a:cubicBezTo>
                <a:cubicBezTo>
                  <a:pt x="107950" y="66675"/>
                  <a:pt x="92075" y="51435"/>
                  <a:pt x="64770" y="34925"/>
                </a:cubicBezTo>
                <a:cubicBezTo>
                  <a:pt x="37465" y="18415"/>
                  <a:pt x="11430" y="6350"/>
                  <a:pt x="0" y="0"/>
                </a:cubicBezTo>
              </a:path>
            </a:pathLst>
          </a:custGeom>
          <a:noFill/>
          <a:ln w="41275">
            <a:tailEnd type="arrow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任意多边形 12"/>
          <p:cNvSpPr/>
          <p:nvPr/>
        </p:nvSpPr>
        <p:spPr>
          <a:xfrm>
            <a:off x="3831590" y="4222115"/>
            <a:ext cx="2656840" cy="445770"/>
          </a:xfrm>
          <a:custGeom>
            <a:avLst/>
            <a:gdLst>
              <a:gd name="connisteX0" fmla="*/ 2639060 w 2639060"/>
              <a:gd name="connsiteY0" fmla="*/ 364490 h 394264"/>
              <a:gd name="connisteX1" fmla="*/ 2568575 w 2639060"/>
              <a:gd name="connsiteY1" fmla="*/ 364490 h 394264"/>
              <a:gd name="connisteX2" fmla="*/ 2503805 w 2639060"/>
              <a:gd name="connsiteY2" fmla="*/ 364490 h 394264"/>
              <a:gd name="connisteX3" fmla="*/ 2439670 w 2639060"/>
              <a:gd name="connsiteY3" fmla="*/ 364490 h 394264"/>
              <a:gd name="connisteX4" fmla="*/ 2374900 w 2639060"/>
              <a:gd name="connsiteY4" fmla="*/ 370205 h 394264"/>
              <a:gd name="connisteX5" fmla="*/ 2310130 w 2639060"/>
              <a:gd name="connsiteY5" fmla="*/ 375920 h 394264"/>
              <a:gd name="connisteX6" fmla="*/ 2239645 w 2639060"/>
              <a:gd name="connsiteY6" fmla="*/ 375920 h 394264"/>
              <a:gd name="connisteX7" fmla="*/ 2174875 w 2639060"/>
              <a:gd name="connsiteY7" fmla="*/ 375920 h 394264"/>
              <a:gd name="connisteX8" fmla="*/ 2110105 w 2639060"/>
              <a:gd name="connsiteY8" fmla="*/ 387985 h 394264"/>
              <a:gd name="connisteX9" fmla="*/ 2045335 w 2639060"/>
              <a:gd name="connsiteY9" fmla="*/ 387985 h 394264"/>
              <a:gd name="connisteX10" fmla="*/ 1974850 w 2639060"/>
              <a:gd name="connsiteY10" fmla="*/ 387985 h 394264"/>
              <a:gd name="connisteX11" fmla="*/ 1910080 w 2639060"/>
              <a:gd name="connsiteY11" fmla="*/ 387985 h 394264"/>
              <a:gd name="connisteX12" fmla="*/ 1845945 w 2639060"/>
              <a:gd name="connsiteY12" fmla="*/ 393700 h 394264"/>
              <a:gd name="connisteX13" fmla="*/ 1781175 w 2639060"/>
              <a:gd name="connsiteY13" fmla="*/ 393700 h 394264"/>
              <a:gd name="connisteX14" fmla="*/ 1716405 w 2639060"/>
              <a:gd name="connsiteY14" fmla="*/ 393700 h 394264"/>
              <a:gd name="connisteX15" fmla="*/ 1645920 w 2639060"/>
              <a:gd name="connsiteY15" fmla="*/ 393700 h 394264"/>
              <a:gd name="connisteX16" fmla="*/ 1581150 w 2639060"/>
              <a:gd name="connsiteY16" fmla="*/ 393700 h 394264"/>
              <a:gd name="connisteX17" fmla="*/ 1516380 w 2639060"/>
              <a:gd name="connsiteY17" fmla="*/ 387985 h 394264"/>
              <a:gd name="connisteX18" fmla="*/ 1451610 w 2639060"/>
              <a:gd name="connsiteY18" fmla="*/ 375920 h 394264"/>
              <a:gd name="connisteX19" fmla="*/ 1387475 w 2639060"/>
              <a:gd name="connsiteY19" fmla="*/ 375920 h 394264"/>
              <a:gd name="connisteX20" fmla="*/ 1316355 w 2639060"/>
              <a:gd name="connsiteY20" fmla="*/ 370205 h 394264"/>
              <a:gd name="connisteX21" fmla="*/ 1252220 w 2639060"/>
              <a:gd name="connsiteY21" fmla="*/ 364490 h 394264"/>
              <a:gd name="connisteX22" fmla="*/ 1187450 w 2639060"/>
              <a:gd name="connsiteY22" fmla="*/ 346710 h 394264"/>
              <a:gd name="connisteX23" fmla="*/ 1122680 w 2639060"/>
              <a:gd name="connsiteY23" fmla="*/ 328930 h 394264"/>
              <a:gd name="connisteX24" fmla="*/ 1057910 w 2639060"/>
              <a:gd name="connsiteY24" fmla="*/ 305435 h 394264"/>
              <a:gd name="connisteX25" fmla="*/ 987425 w 2639060"/>
              <a:gd name="connsiteY25" fmla="*/ 299720 h 394264"/>
              <a:gd name="connisteX26" fmla="*/ 922655 w 2639060"/>
              <a:gd name="connsiteY26" fmla="*/ 299720 h 394264"/>
              <a:gd name="connisteX27" fmla="*/ 857885 w 2639060"/>
              <a:gd name="connsiteY27" fmla="*/ 281940 h 394264"/>
              <a:gd name="connisteX28" fmla="*/ 793750 w 2639060"/>
              <a:gd name="connsiteY28" fmla="*/ 264160 h 394264"/>
              <a:gd name="connisteX29" fmla="*/ 722630 w 2639060"/>
              <a:gd name="connsiteY29" fmla="*/ 240665 h 394264"/>
              <a:gd name="connisteX30" fmla="*/ 658495 w 2639060"/>
              <a:gd name="connsiteY30" fmla="*/ 234950 h 394264"/>
              <a:gd name="connisteX31" fmla="*/ 593725 w 2639060"/>
              <a:gd name="connsiteY31" fmla="*/ 234950 h 394264"/>
              <a:gd name="connisteX32" fmla="*/ 528955 w 2639060"/>
              <a:gd name="connsiteY32" fmla="*/ 223520 h 394264"/>
              <a:gd name="connisteX33" fmla="*/ 464185 w 2639060"/>
              <a:gd name="connsiteY33" fmla="*/ 217170 h 394264"/>
              <a:gd name="connisteX34" fmla="*/ 393700 w 2639060"/>
              <a:gd name="connsiteY34" fmla="*/ 176530 h 394264"/>
              <a:gd name="connisteX35" fmla="*/ 328930 w 2639060"/>
              <a:gd name="connsiteY35" fmla="*/ 153035 h 394264"/>
              <a:gd name="connisteX36" fmla="*/ 264160 w 2639060"/>
              <a:gd name="connsiteY36" fmla="*/ 135255 h 394264"/>
              <a:gd name="connisteX37" fmla="*/ 200025 w 2639060"/>
              <a:gd name="connsiteY37" fmla="*/ 111760 h 394264"/>
              <a:gd name="connisteX38" fmla="*/ 135255 w 2639060"/>
              <a:gd name="connsiteY38" fmla="*/ 81915 h 394264"/>
              <a:gd name="connisteX39" fmla="*/ 64770 w 2639060"/>
              <a:gd name="connsiteY39" fmla="*/ 34925 h 394264"/>
              <a:gd name="connisteX40" fmla="*/ 0 w 2639060"/>
              <a:gd name="connsiteY40" fmla="*/ 0 h 394264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  <a:cxn ang="0">
                <a:pos x="connisteX26" y="connsiteY26"/>
              </a:cxn>
              <a:cxn ang="0">
                <a:pos x="connisteX27" y="connsiteY27"/>
              </a:cxn>
              <a:cxn ang="0">
                <a:pos x="connisteX28" y="connsiteY28"/>
              </a:cxn>
              <a:cxn ang="0">
                <a:pos x="connisteX29" y="connsiteY29"/>
              </a:cxn>
              <a:cxn ang="0">
                <a:pos x="connisteX30" y="connsiteY30"/>
              </a:cxn>
              <a:cxn ang="0">
                <a:pos x="connisteX31" y="connsiteY31"/>
              </a:cxn>
              <a:cxn ang="0">
                <a:pos x="connisteX32" y="connsiteY32"/>
              </a:cxn>
              <a:cxn ang="0">
                <a:pos x="connisteX33" y="connsiteY33"/>
              </a:cxn>
              <a:cxn ang="0">
                <a:pos x="connisteX34" y="connsiteY34"/>
              </a:cxn>
              <a:cxn ang="0">
                <a:pos x="connisteX35" y="connsiteY35"/>
              </a:cxn>
              <a:cxn ang="0">
                <a:pos x="connisteX36" y="connsiteY36"/>
              </a:cxn>
              <a:cxn ang="0">
                <a:pos x="connisteX37" y="connsiteY37"/>
              </a:cxn>
              <a:cxn ang="0">
                <a:pos x="connisteX38" y="connsiteY38"/>
              </a:cxn>
              <a:cxn ang="0">
                <a:pos x="connisteX39" y="connsiteY39"/>
              </a:cxn>
              <a:cxn ang="0">
                <a:pos x="connisteX40" y="connsiteY40"/>
              </a:cxn>
            </a:cxnLst>
            <a:rect l="l" t="t" r="r" b="b"/>
            <a:pathLst>
              <a:path w="2639060" h="394264">
                <a:moveTo>
                  <a:pt x="2639060" y="364490"/>
                </a:moveTo>
                <a:cubicBezTo>
                  <a:pt x="2626360" y="364490"/>
                  <a:pt x="2595880" y="364490"/>
                  <a:pt x="2568575" y="364490"/>
                </a:cubicBezTo>
                <a:cubicBezTo>
                  <a:pt x="2541270" y="364490"/>
                  <a:pt x="2529840" y="364490"/>
                  <a:pt x="2503805" y="364490"/>
                </a:cubicBezTo>
                <a:cubicBezTo>
                  <a:pt x="2477770" y="364490"/>
                  <a:pt x="2465705" y="363220"/>
                  <a:pt x="2439670" y="364490"/>
                </a:cubicBezTo>
                <a:cubicBezTo>
                  <a:pt x="2413635" y="365760"/>
                  <a:pt x="2400935" y="367665"/>
                  <a:pt x="2374900" y="370205"/>
                </a:cubicBezTo>
                <a:cubicBezTo>
                  <a:pt x="2348865" y="372745"/>
                  <a:pt x="2337435" y="374650"/>
                  <a:pt x="2310130" y="375920"/>
                </a:cubicBezTo>
                <a:cubicBezTo>
                  <a:pt x="2282825" y="377190"/>
                  <a:pt x="2266950" y="375920"/>
                  <a:pt x="2239645" y="375920"/>
                </a:cubicBezTo>
                <a:cubicBezTo>
                  <a:pt x="2212340" y="375920"/>
                  <a:pt x="2200910" y="373380"/>
                  <a:pt x="2174875" y="375920"/>
                </a:cubicBezTo>
                <a:cubicBezTo>
                  <a:pt x="2148840" y="378460"/>
                  <a:pt x="2136140" y="385445"/>
                  <a:pt x="2110105" y="387985"/>
                </a:cubicBezTo>
                <a:cubicBezTo>
                  <a:pt x="2084070" y="390525"/>
                  <a:pt x="2072640" y="387985"/>
                  <a:pt x="2045335" y="387985"/>
                </a:cubicBezTo>
                <a:cubicBezTo>
                  <a:pt x="2018030" y="387985"/>
                  <a:pt x="2002155" y="387985"/>
                  <a:pt x="1974850" y="387985"/>
                </a:cubicBezTo>
                <a:cubicBezTo>
                  <a:pt x="1947545" y="387985"/>
                  <a:pt x="1936115" y="386715"/>
                  <a:pt x="1910080" y="387985"/>
                </a:cubicBezTo>
                <a:cubicBezTo>
                  <a:pt x="1884045" y="389255"/>
                  <a:pt x="1871980" y="392430"/>
                  <a:pt x="1845945" y="393700"/>
                </a:cubicBezTo>
                <a:cubicBezTo>
                  <a:pt x="1819910" y="394970"/>
                  <a:pt x="1807210" y="393700"/>
                  <a:pt x="1781175" y="393700"/>
                </a:cubicBezTo>
                <a:cubicBezTo>
                  <a:pt x="1755140" y="393700"/>
                  <a:pt x="1743710" y="393700"/>
                  <a:pt x="1716405" y="393700"/>
                </a:cubicBezTo>
                <a:cubicBezTo>
                  <a:pt x="1689100" y="393700"/>
                  <a:pt x="1673225" y="393700"/>
                  <a:pt x="1645920" y="393700"/>
                </a:cubicBezTo>
                <a:cubicBezTo>
                  <a:pt x="1618615" y="393700"/>
                  <a:pt x="1607185" y="394970"/>
                  <a:pt x="1581150" y="393700"/>
                </a:cubicBezTo>
                <a:cubicBezTo>
                  <a:pt x="1555115" y="392430"/>
                  <a:pt x="1542415" y="391795"/>
                  <a:pt x="1516380" y="387985"/>
                </a:cubicBezTo>
                <a:cubicBezTo>
                  <a:pt x="1490345" y="384175"/>
                  <a:pt x="1477645" y="378460"/>
                  <a:pt x="1451610" y="375920"/>
                </a:cubicBezTo>
                <a:cubicBezTo>
                  <a:pt x="1425575" y="373380"/>
                  <a:pt x="1414780" y="377190"/>
                  <a:pt x="1387475" y="375920"/>
                </a:cubicBezTo>
                <a:cubicBezTo>
                  <a:pt x="1360170" y="374650"/>
                  <a:pt x="1343660" y="372745"/>
                  <a:pt x="1316355" y="370205"/>
                </a:cubicBezTo>
                <a:cubicBezTo>
                  <a:pt x="1289050" y="367665"/>
                  <a:pt x="1278255" y="368935"/>
                  <a:pt x="1252220" y="364490"/>
                </a:cubicBezTo>
                <a:cubicBezTo>
                  <a:pt x="1226185" y="360045"/>
                  <a:pt x="1213485" y="353695"/>
                  <a:pt x="1187450" y="346710"/>
                </a:cubicBezTo>
                <a:cubicBezTo>
                  <a:pt x="1161415" y="339725"/>
                  <a:pt x="1148715" y="337185"/>
                  <a:pt x="1122680" y="328930"/>
                </a:cubicBezTo>
                <a:cubicBezTo>
                  <a:pt x="1096645" y="320675"/>
                  <a:pt x="1085215" y="311150"/>
                  <a:pt x="1057910" y="305435"/>
                </a:cubicBezTo>
                <a:cubicBezTo>
                  <a:pt x="1030605" y="299720"/>
                  <a:pt x="1014730" y="300990"/>
                  <a:pt x="987425" y="299720"/>
                </a:cubicBezTo>
                <a:cubicBezTo>
                  <a:pt x="960120" y="298450"/>
                  <a:pt x="948690" y="303530"/>
                  <a:pt x="922655" y="299720"/>
                </a:cubicBezTo>
                <a:cubicBezTo>
                  <a:pt x="896620" y="295910"/>
                  <a:pt x="883920" y="288925"/>
                  <a:pt x="857885" y="281940"/>
                </a:cubicBezTo>
                <a:cubicBezTo>
                  <a:pt x="831850" y="274955"/>
                  <a:pt x="821055" y="272415"/>
                  <a:pt x="793750" y="264160"/>
                </a:cubicBezTo>
                <a:cubicBezTo>
                  <a:pt x="766445" y="255905"/>
                  <a:pt x="749935" y="246380"/>
                  <a:pt x="722630" y="240665"/>
                </a:cubicBezTo>
                <a:cubicBezTo>
                  <a:pt x="695325" y="234950"/>
                  <a:pt x="684530" y="236220"/>
                  <a:pt x="658495" y="234950"/>
                </a:cubicBezTo>
                <a:cubicBezTo>
                  <a:pt x="632460" y="233680"/>
                  <a:pt x="619760" y="237490"/>
                  <a:pt x="593725" y="234950"/>
                </a:cubicBezTo>
                <a:cubicBezTo>
                  <a:pt x="567690" y="232410"/>
                  <a:pt x="554990" y="227330"/>
                  <a:pt x="528955" y="223520"/>
                </a:cubicBezTo>
                <a:cubicBezTo>
                  <a:pt x="502920" y="219710"/>
                  <a:pt x="491490" y="226695"/>
                  <a:pt x="464185" y="217170"/>
                </a:cubicBezTo>
                <a:cubicBezTo>
                  <a:pt x="436880" y="207645"/>
                  <a:pt x="421005" y="189230"/>
                  <a:pt x="393700" y="176530"/>
                </a:cubicBezTo>
                <a:cubicBezTo>
                  <a:pt x="366395" y="163830"/>
                  <a:pt x="354965" y="161290"/>
                  <a:pt x="328930" y="153035"/>
                </a:cubicBezTo>
                <a:cubicBezTo>
                  <a:pt x="302895" y="144780"/>
                  <a:pt x="290195" y="143510"/>
                  <a:pt x="264160" y="135255"/>
                </a:cubicBezTo>
                <a:cubicBezTo>
                  <a:pt x="238125" y="127000"/>
                  <a:pt x="226060" y="122555"/>
                  <a:pt x="200025" y="111760"/>
                </a:cubicBezTo>
                <a:cubicBezTo>
                  <a:pt x="173990" y="100965"/>
                  <a:pt x="162560" y="97155"/>
                  <a:pt x="135255" y="81915"/>
                </a:cubicBezTo>
                <a:cubicBezTo>
                  <a:pt x="107950" y="66675"/>
                  <a:pt x="92075" y="51435"/>
                  <a:pt x="64770" y="34925"/>
                </a:cubicBezTo>
                <a:cubicBezTo>
                  <a:pt x="37465" y="18415"/>
                  <a:pt x="11430" y="6350"/>
                  <a:pt x="0" y="0"/>
                </a:cubicBezTo>
              </a:path>
            </a:pathLst>
          </a:custGeom>
          <a:noFill/>
          <a:ln w="41275">
            <a:solidFill>
              <a:schemeClr val="accent6"/>
            </a:solidFill>
            <a:tailEnd type="arrow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</Words>
  <Application>WPS 演示</Application>
  <PresentationFormat>宽屏</PresentationFormat>
  <Paragraphs>20</Paragraphs>
  <Slides>3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2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Cambria Math</vt:lpstr>
      <vt:lpstr>WPS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迷等姑娘</cp:lastModifiedBy>
  <cp:revision>155</cp:revision>
  <dcterms:created xsi:type="dcterms:W3CDTF">2019-06-19T02:08:00Z</dcterms:created>
  <dcterms:modified xsi:type="dcterms:W3CDTF">2025-01-16T06:20:10Z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2052-12.1.0.19302</vt:lpwstr>
  </property>
  <property fmtid="{D5CDD505-2E9C-101B-9397-08002B2CF9AE}" pid="3" name="ICV">
    <vt:lpwstr>4B15A1AE51BB4540A6287E8CF931F802_11</vt:lpwstr>
  </property>
</Properties>
</file>