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487538"/>
            <a:ext cx="1981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581400" y="1196055"/>
            <a:ext cx="1981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39084" y="3786855"/>
            <a:ext cx="1981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629400" y="2491455"/>
            <a:ext cx="1981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85800" y="29505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ustomer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66858" y="16590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</a:t>
            </a:r>
            <a:r>
              <a:rPr lang="en-GB" dirty="0" smtClean="0"/>
              <a:t>ccupancy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29544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GB" dirty="0" smtClean="0"/>
              <a:t>roperty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715284" y="42498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ser</a:t>
            </a:r>
            <a:endParaRPr lang="en-GB" dirty="0"/>
          </a:p>
        </p:txBody>
      </p:sp>
      <p:cxnSp>
        <p:nvCxnSpPr>
          <p:cNvPr id="13" name="Elbow Connector 12"/>
          <p:cNvCxnSpPr>
            <a:stCxn id="4" idx="0"/>
            <a:endCxn id="5" idx="1"/>
          </p:cNvCxnSpPr>
          <p:nvPr/>
        </p:nvCxnSpPr>
        <p:spPr>
          <a:xfrm rot="5400000" flipH="1" flipV="1">
            <a:off x="2268909" y="1175047"/>
            <a:ext cx="643783" cy="1981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5" idx="3"/>
          </p:cNvCxnSpPr>
          <p:nvPr/>
        </p:nvCxnSpPr>
        <p:spPr>
          <a:xfrm rot="16200000" flipV="1">
            <a:off x="6267450" y="1138905"/>
            <a:ext cx="647700" cy="2057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94703" y="159753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</a:t>
            </a:r>
            <a:r>
              <a:rPr lang="en-GB" sz="1000" dirty="0" smtClean="0"/>
              <a:t>..*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159753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</a:t>
            </a:r>
            <a:r>
              <a:rPr lang="en-GB" sz="1000" dirty="0" smtClean="0"/>
              <a:t>..*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92366" y="2241317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1..1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000" y="224586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1..1</a:t>
            </a:r>
            <a:endParaRPr lang="en-GB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156675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Rents</a:t>
            </a:r>
            <a:endParaRPr lang="en-GB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184375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10300" y="1562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Lets</a:t>
            </a:r>
            <a:endParaRPr lang="en-GB" sz="1200" dirty="0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H="1" flipV="1">
            <a:off x="6705600" y="1839849"/>
            <a:ext cx="228600" cy="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LEW14131789</dc:creator>
  <cp:lastModifiedBy>LEW14131789</cp:lastModifiedBy>
  <cp:revision>2</cp:revision>
  <dcterms:created xsi:type="dcterms:W3CDTF">2006-08-16T00:00:00Z</dcterms:created>
  <dcterms:modified xsi:type="dcterms:W3CDTF">2016-04-28T08:28:36Z</dcterms:modified>
</cp:coreProperties>
</file>