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7" r:id="rId5"/>
    <p:sldId id="263" r:id="rId6"/>
    <p:sldId id="25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NB Gardens AEM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Scott </a:t>
            </a:r>
            <a:r>
              <a:rPr lang="en-GB" dirty="0" err="1" smtClean="0"/>
              <a:t>westover</a:t>
            </a:r>
            <a:r>
              <a:rPr lang="en-GB" dirty="0" smtClean="0"/>
              <a:t> &amp; Brandon </a:t>
            </a:r>
            <a:r>
              <a:rPr lang="en-GB" dirty="0" err="1" smtClean="0"/>
              <a:t>lehman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153" y="1890413"/>
            <a:ext cx="8946541" cy="4195481"/>
          </a:xfrm>
        </p:spPr>
        <p:txBody>
          <a:bodyPr/>
          <a:lstStyle/>
          <a:p>
            <a:r>
              <a:rPr lang="en-GB" dirty="0" smtClean="0"/>
              <a:t>Adobe Experience Manager</a:t>
            </a:r>
          </a:p>
          <a:p>
            <a:pPr lvl="1"/>
            <a:r>
              <a:rPr lang="en-GB" dirty="0" smtClean="0"/>
              <a:t>part of The Marketing Cloud</a:t>
            </a:r>
          </a:p>
          <a:p>
            <a:endParaRPr lang="en-GB" dirty="0"/>
          </a:p>
          <a:p>
            <a:r>
              <a:rPr lang="en-GB" dirty="0" smtClean="0"/>
              <a:t>Web Content Management System</a:t>
            </a:r>
          </a:p>
          <a:p>
            <a:endParaRPr lang="en-GB" dirty="0" smtClean="0"/>
          </a:p>
          <a:p>
            <a:r>
              <a:rPr lang="en-GB" dirty="0" smtClean="0"/>
              <a:t>CQ5 - In </a:t>
            </a:r>
            <a:r>
              <a:rPr lang="en-GB" dirty="0"/>
              <a:t>Browser interface 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http://blogs.adobe.com/dmcmahon/files/2012/06/sidek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57" y="1459556"/>
            <a:ext cx="2047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579"/>
          </a:xfrm>
        </p:spPr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52368"/>
            <a:ext cx="8946541" cy="4296032"/>
          </a:xfrm>
        </p:spPr>
        <p:txBody>
          <a:bodyPr/>
          <a:lstStyle/>
          <a:p>
            <a:r>
              <a:rPr lang="en-GB" dirty="0" smtClean="0"/>
              <a:t>Continuing the NB Gardens legacy</a:t>
            </a:r>
          </a:p>
          <a:p>
            <a:r>
              <a:rPr lang="en-GB" dirty="0" smtClean="0"/>
              <a:t>Web Based Project</a:t>
            </a:r>
          </a:p>
          <a:p>
            <a:pPr lvl="1"/>
            <a:r>
              <a:rPr lang="en-GB" dirty="0" smtClean="0"/>
              <a:t>Structured with AEM</a:t>
            </a:r>
          </a:p>
          <a:p>
            <a:r>
              <a:rPr lang="en-GB" dirty="0" smtClean="0"/>
              <a:t>Database connection</a:t>
            </a:r>
            <a:endParaRPr lang="en-GB" dirty="0"/>
          </a:p>
        </p:txBody>
      </p:sp>
      <p:pic>
        <p:nvPicPr>
          <p:cNvPr id="1026" name="Picture 2" descr="http://helpx.adobe.com/experience-manager/using/creating-aem-multifield-components/_jcr_content/main-pars/image_5.img.png/CQAppSe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962" y="3098887"/>
            <a:ext cx="31813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439300"/>
              </p:ext>
            </p:extLst>
          </p:nvPr>
        </p:nvGraphicFramePr>
        <p:xfrm>
          <a:off x="1104293" y="2489241"/>
          <a:ext cx="9538930" cy="24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9465"/>
                <a:gridCol w="4769465"/>
              </a:tblGrid>
              <a:tr h="619544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User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Admin</a:t>
                      </a:r>
                      <a:endParaRPr lang="en-GB" sz="2800" dirty="0"/>
                    </a:p>
                  </a:txBody>
                  <a:tcPr/>
                </a:tc>
              </a:tr>
              <a:tr h="619544">
                <a:tc>
                  <a:txBody>
                    <a:bodyPr/>
                    <a:lstStyle/>
                    <a:p>
                      <a:r>
                        <a:rPr lang="en-GB" dirty="0" smtClean="0"/>
                        <a:t>View</a:t>
                      </a:r>
                      <a:r>
                        <a:rPr lang="en-GB" baseline="0" dirty="0" smtClean="0"/>
                        <a:t> all products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 product</a:t>
                      </a:r>
                      <a:endParaRPr lang="en-GB" dirty="0"/>
                    </a:p>
                  </a:txBody>
                  <a:tcPr/>
                </a:tc>
              </a:tr>
              <a:tr h="619544">
                <a:tc>
                  <a:txBody>
                    <a:bodyPr/>
                    <a:lstStyle/>
                    <a:p>
                      <a:r>
                        <a:rPr lang="en-GB" dirty="0" smtClean="0"/>
                        <a:t>View all customizable items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Modify any</a:t>
                      </a:r>
                      <a:r>
                        <a:rPr lang="en-GB" baseline="0" dirty="0" smtClean="0"/>
                        <a:t> product</a:t>
                      </a:r>
                      <a:endParaRPr lang="en-GB" dirty="0" smtClean="0"/>
                    </a:p>
                  </a:txBody>
                  <a:tcPr/>
                </a:tc>
              </a:tr>
              <a:tr h="619544">
                <a:tc>
                  <a:txBody>
                    <a:bodyPr/>
                    <a:lstStyle/>
                    <a:p>
                      <a:r>
                        <a:rPr lang="en-GB" dirty="0" smtClean="0"/>
                        <a:t>Sort by any criteria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Delete any product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104293" y="162455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Login to either an Admin or User account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39" y="5820031"/>
            <a:ext cx="478535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MySQL Database</a:t>
            </a:r>
          </a:p>
          <a:p>
            <a:r>
              <a:rPr lang="en-GB" dirty="0" smtClean="0"/>
              <a:t>Eclipse</a:t>
            </a:r>
          </a:p>
          <a:p>
            <a:r>
              <a:rPr lang="en-GB" dirty="0" smtClean="0"/>
              <a:t>Git</a:t>
            </a:r>
          </a:p>
          <a:p>
            <a:r>
              <a:rPr lang="en-GB" dirty="0" smtClean="0"/>
              <a:t>Maven</a:t>
            </a:r>
          </a:p>
          <a:p>
            <a:r>
              <a:rPr lang="en-GB" dirty="0" smtClean="0"/>
              <a:t>Site layout</a:t>
            </a:r>
          </a:p>
          <a:p>
            <a:pPr lvl="1"/>
            <a:r>
              <a:rPr lang="en-GB" dirty="0" smtClean="0"/>
              <a:t>Site map</a:t>
            </a:r>
          </a:p>
          <a:p>
            <a:pPr lvl="1"/>
            <a:r>
              <a:rPr lang="en-GB" dirty="0" smtClean="0"/>
              <a:t>Site design</a:t>
            </a:r>
          </a:p>
        </p:txBody>
      </p:sp>
    </p:spTree>
    <p:extLst>
      <p:ext uri="{BB962C8B-B14F-4D97-AF65-F5344CB8AC3E}">
        <p14:creationId xmlns:p14="http://schemas.microsoft.com/office/powerpoint/2010/main" val="3190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 and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1" y="1367481"/>
            <a:ext cx="10490465" cy="5053913"/>
          </a:xfrm>
        </p:spPr>
        <p:txBody>
          <a:bodyPr/>
          <a:lstStyle/>
          <a:p>
            <a:r>
              <a:rPr lang="en-GB" dirty="0" smtClean="0"/>
              <a:t>Collaboration and Eclipse</a:t>
            </a:r>
          </a:p>
          <a:p>
            <a:pPr lvl="1"/>
            <a:r>
              <a:rPr lang="en-GB" dirty="0" smtClean="0"/>
              <a:t>Uploading to local instance did not work</a:t>
            </a:r>
          </a:p>
          <a:p>
            <a:pPr lvl="1"/>
            <a:r>
              <a:rPr lang="en-GB" dirty="0" smtClean="0"/>
              <a:t>Tried using git plugin and </a:t>
            </a:r>
            <a:r>
              <a:rPr lang="en-GB" dirty="0" err="1" smtClean="0"/>
              <a:t>aem</a:t>
            </a:r>
            <a:r>
              <a:rPr lang="en-GB" dirty="0" smtClean="0"/>
              <a:t> plugin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AEM</a:t>
            </a:r>
          </a:p>
          <a:p>
            <a:pPr lvl="1"/>
            <a:r>
              <a:rPr lang="en-GB" dirty="0" smtClean="0"/>
              <a:t>Groups and user </a:t>
            </a:r>
            <a:endParaRPr lang="en-GB" dirty="0"/>
          </a:p>
          <a:p>
            <a:pPr lvl="1"/>
            <a:r>
              <a:rPr lang="en-GB" dirty="0" smtClean="0"/>
              <a:t>User can go to admin pages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31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package creator in AEM </a:t>
            </a:r>
          </a:p>
          <a:p>
            <a:r>
              <a:rPr lang="en-GB" dirty="0" smtClean="0"/>
              <a:t>Git to pass single files and packages</a:t>
            </a:r>
          </a:p>
          <a:p>
            <a:r>
              <a:rPr lang="en-GB" dirty="0" smtClean="0"/>
              <a:t>Database of users</a:t>
            </a:r>
          </a:p>
          <a:p>
            <a:r>
              <a:rPr lang="en-GB" dirty="0" smtClean="0"/>
              <a:t>Connect to one instance of AEM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4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1949</TotalTime>
  <Words>140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NB Gardens AEM Project</vt:lpstr>
      <vt:lpstr>AEM</vt:lpstr>
      <vt:lpstr>Background</vt:lpstr>
      <vt:lpstr>Project Overview</vt:lpstr>
      <vt:lpstr>Project Setup</vt:lpstr>
      <vt:lpstr>Issues and Problems</vt:lpstr>
      <vt:lpstr>Solutions</vt:lpstr>
      <vt:lpstr>PowerPoint Presentation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Gardens AEM Project</dc:title>
  <dc:creator>Training12</dc:creator>
  <cp:lastModifiedBy>Training16</cp:lastModifiedBy>
  <cp:revision>19</cp:revision>
  <dcterms:created xsi:type="dcterms:W3CDTF">2015-01-07T12:08:38Z</dcterms:created>
  <dcterms:modified xsi:type="dcterms:W3CDTF">2015-01-13T15:09:49Z</dcterms:modified>
</cp:coreProperties>
</file>