
<file path=[Content_Types].xml><?xml version="1.0" encoding="utf-8"?>
<Types xmlns="http://schemas.openxmlformats.org/package/2006/content-types"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57" r:id="rId5"/>
    <p:sldId id="260" r:id="rId6"/>
    <p:sldId id="263" r:id="rId7"/>
    <p:sldId id="266" r:id="rId8"/>
    <p:sldId id="265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FB59A-B066-4EA1-8166-272093190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1F080C-A95D-42EE-B5FA-DDC470E0B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5E755D-8ADD-4ABC-B8A6-411FC102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9400-D6C6-420C-BB49-B8719CBDC473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9EBCE8-EE5E-4E24-BAE4-6A62B7CA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2ED862-2304-47B1-B9AD-4EA966D0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E323-14B2-4013-9E15-5DFC783D2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65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C2975E-E830-4ED7-8DA5-5B68301D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3FD295-E630-4F52-8802-DDFB1963C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970F29-DBAF-491F-8652-ACD418C7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9400-D6C6-420C-BB49-B8719CBDC473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247A1A-5B25-4337-917E-4CAEC753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A1E86E-DD81-4F1B-AAC9-77C7A13C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E323-14B2-4013-9E15-5DFC783D2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85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C9F568F-5F40-41EF-A0EB-68678011D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23EF83-3D16-4C88-909A-1E49891D6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6EBFB8-FFB1-4B62-9086-5703757B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9400-D6C6-420C-BB49-B8719CBDC473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5AE9F5-972D-46CF-A221-D5645A81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BEB4AE-2981-402E-B24B-5B54856F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E323-14B2-4013-9E15-5DFC783D2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94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FD272-6081-406E-9C28-AE18FC01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16E304-656F-4A92-949B-521C7AB5A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EA441D-6C23-48FA-BFAA-8307FD2A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9400-D6C6-420C-BB49-B8719CBDC473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6415DC-F1E7-40F1-A991-C549F2E2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9FDACA-2C4F-452C-992B-0E0728FA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E323-14B2-4013-9E15-5DFC783D2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48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72896-C815-49D3-9591-9CCB7AD49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772469-B876-4AE8-89C5-C2F72A02B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790AB3-C6BA-4B4C-9D31-1DF60C51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9400-D6C6-420C-BB49-B8719CBDC473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7D7CFB-AE5C-4EEE-B6B3-F69D27C7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EA3FDF-ECD7-4917-BC39-28C42B40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E323-14B2-4013-9E15-5DFC783D2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27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415D0-13EE-415D-892F-F891FBB7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02426-E63F-459A-8861-0CD5ED5B9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2B94C0-0A91-4DA7-B800-3CC207215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FD9645-3DEF-4F5D-BD82-837D0F66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9400-D6C6-420C-BB49-B8719CBDC473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265C5F-54D9-432C-BD24-C6C7130C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420282-D32E-4C3A-8532-0BC51AD2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E323-14B2-4013-9E15-5DFC783D2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52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A9D770-8935-40CE-917A-ADE354D1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5F1FAD-5263-4B30-8468-73B398DE2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4485EF-1130-4586-A25C-631BD97A9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049ABC1-42E8-4E5D-90DB-11F5D4C21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79396F2-A2AF-4808-9D2A-FC82829AF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0B45A73-1E7F-4B95-90BC-5BB4B5C5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9400-D6C6-420C-BB49-B8719CBDC473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F79C6DF-7271-4E53-AD70-B436521F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FC4F67E-C20B-4645-B1AE-466A6055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E323-14B2-4013-9E15-5DFC783D2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49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D07371-C5B4-4F82-8B24-C39E3718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A711EA-DD7F-47E9-A897-A7C6BC6D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9400-D6C6-420C-BB49-B8719CBDC473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4E19EF1-11E8-4E3C-91CF-089031CF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F57DFD-311D-4F38-84EE-733C3491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E323-14B2-4013-9E15-5DFC783D2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99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0BDC11B-FF37-4419-921C-355AAF3A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9400-D6C6-420C-BB49-B8719CBDC473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632C45A-4F15-4521-B25E-83C77550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53B5DD-8120-403D-80EC-D6D9AE87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E323-14B2-4013-9E15-5DFC783D2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55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571D54-816E-4B97-9D88-332956B3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22AFAE-329D-4761-97C2-2FFC18A4F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DC594D-B4EB-4C94-B03D-39F05B291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F783D1-A167-48CC-8B27-32748288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9400-D6C6-420C-BB49-B8719CBDC473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345F47-8DFA-43F2-8B62-A80852CF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6D743C-6CD9-450B-AB98-73C924C6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E323-14B2-4013-9E15-5DFC783D2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03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ED7040-1762-434F-826B-50A0A9A94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BBEB6DA-D24F-4756-AC21-F7EE4FA5C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D7FE2E-8F83-4D9A-8981-89E597667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0777EB-16E0-49D9-970D-1970A85B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9400-D6C6-420C-BB49-B8719CBDC473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CB83AB-79ED-4897-A933-6F3C6AAB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A48E0E-5BCF-4DA2-9BE9-058F8774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E323-14B2-4013-9E15-5DFC783D2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78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5909F6C-0931-4FE6-ACE1-FE813DD2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56E0AF-C734-4794-8C88-469B4FE7E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95584C-EED7-404D-9A12-16187EB10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89400-D6C6-420C-BB49-B8719CBDC473}" type="datetimeFigureOut">
              <a:rPr lang="zh-TW" altLang="en-US" smtClean="0"/>
              <a:t>2022/6/20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154817-5485-45B7-8815-3A92C9594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D5F3AA-D13F-4748-A90C-75AA7975B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0E323-14B2-4013-9E15-5DFC783D2A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15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FF588DA-B34A-41D7-89E7-AAF8726FFD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1" r="25202"/>
          <a:stretch/>
        </p:blipFill>
        <p:spPr>
          <a:xfrm>
            <a:off x="3458817" y="149695"/>
            <a:ext cx="5075583" cy="6558609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41C3078-5F0B-4DAC-AC27-F45CE8ADE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Computer </a:t>
            </a:r>
            <a:br>
              <a:rPr lang="en-US" altLang="zh-TW" dirty="0"/>
            </a:br>
            <a:r>
              <a:rPr lang="en-US" altLang="zh-TW" dirty="0"/>
              <a:t>Programming</a:t>
            </a:r>
            <a:br>
              <a:rPr lang="en-US" altLang="zh-TW" dirty="0"/>
            </a:br>
            <a:r>
              <a:rPr lang="en-US" altLang="zh-TW" dirty="0"/>
              <a:t>Final Project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8AEBE7-35D6-4948-BAB9-D872D6F37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Our “Bang” Game!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2632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6A11F91-5710-4FD9-B26D-35FE965992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1" r="25202"/>
          <a:stretch/>
        </p:blipFill>
        <p:spPr>
          <a:xfrm>
            <a:off x="3458817" y="149695"/>
            <a:ext cx="5075583" cy="6558609"/>
          </a:xfrm>
          <a:prstGeom prst="rect">
            <a:avLst/>
          </a:prstGeom>
          <a:ln w="76200">
            <a:noFill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81C7A27-F39A-4191-A8A8-EC2EB211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Bang!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0A9FC1-F9E3-4803-87FB-14B2B746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"Bang!" is a faction-competition based game with the old-fashion western shoot-out theme.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With many kinds of characters and items, you can plot your own strategies with your teammate to hunt down your targets!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570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FF588DA-B34A-41D7-89E7-AAF8726FFD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1" r="25202"/>
          <a:stretch/>
        </p:blipFill>
        <p:spPr>
          <a:xfrm>
            <a:off x="3458817" y="149695"/>
            <a:ext cx="5075583" cy="6558609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41C3078-5F0B-4DAC-AC27-F45CE8ADE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Features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8AEBE7-35D6-4948-BAB9-D872D6F37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Surprise!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7983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B9AE628-667B-4D05-B992-61155D6A2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1" r="25202"/>
          <a:stretch/>
        </p:blipFill>
        <p:spPr>
          <a:xfrm>
            <a:off x="3458817" y="149695"/>
            <a:ext cx="5075583" cy="6558609"/>
          </a:xfrm>
          <a:prstGeom prst="rect">
            <a:avLst/>
          </a:prstGeom>
          <a:ln w="76200">
            <a:noFill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B8EE4FB-84A7-4F1E-87FF-89444040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Our Features!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AEE35D-CABB-44FF-AE02-B0262B1C7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user interface created with ASCII on Terminal!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908C070-4FE4-491C-842A-EF5A6A004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582" y="2316632"/>
            <a:ext cx="7984019" cy="399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98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B9AE628-667B-4D05-B992-61155D6A2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1" r="25202"/>
          <a:stretch/>
        </p:blipFill>
        <p:spPr>
          <a:xfrm>
            <a:off x="3458817" y="149695"/>
            <a:ext cx="5075583" cy="6558609"/>
          </a:xfrm>
          <a:prstGeom prst="rect">
            <a:avLst/>
          </a:prstGeom>
          <a:ln w="76200">
            <a:noFill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B8EE4FB-84A7-4F1E-87FF-89444040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Our Features!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AEE35D-CABB-44FF-AE02-B0262B1C7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Completed rule book inside the game!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4EFFC48-8BA7-46F2-93BA-ACB88D209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742" y="3072648"/>
            <a:ext cx="5130341" cy="3420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FA8FC65-DF13-4992-B01D-7D1ED4097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17" y="3072648"/>
            <a:ext cx="5154683" cy="3420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05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B9AE628-667B-4D05-B992-61155D6A2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1" r="25202"/>
          <a:stretch/>
        </p:blipFill>
        <p:spPr>
          <a:xfrm>
            <a:off x="3458817" y="149695"/>
            <a:ext cx="5075583" cy="6558609"/>
          </a:xfrm>
          <a:prstGeom prst="rect">
            <a:avLst/>
          </a:prstGeom>
          <a:ln w="76200">
            <a:noFill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B8EE4FB-84A7-4F1E-87FF-89444040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And More!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AEE35D-CABB-44FF-AE02-B0262B1C7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08" y="1590261"/>
            <a:ext cx="10515600" cy="4732476"/>
          </a:xfrm>
        </p:spPr>
        <p:txBody>
          <a:bodyPr/>
          <a:lstStyle/>
          <a:p>
            <a:r>
              <a:rPr lang="en-US" altLang="zh-TW" dirty="0"/>
              <a:t>The amazing starting menu!</a:t>
            </a:r>
          </a:p>
          <a:p>
            <a:endParaRPr lang="en-US" altLang="zh-TW" dirty="0"/>
          </a:p>
          <a:p>
            <a:r>
              <a:rPr lang="en-US" altLang="zh-TW" dirty="0"/>
              <a:t>A western-theme back ground music!</a:t>
            </a:r>
          </a:p>
          <a:p>
            <a:endParaRPr lang="en-US" altLang="zh-TW" dirty="0"/>
          </a:p>
          <a:p>
            <a:r>
              <a:rPr lang="en-US" altLang="zh-TW" dirty="0"/>
              <a:t>20+ profile pictures on the </a:t>
            </a:r>
            <a:r>
              <a:rPr lang="en-US" altLang="zh-TW"/>
              <a:t>display screen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Easter egg…?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555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C06FE7A-9BAF-4ADC-8C10-E961915A8C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1" r="25202"/>
          <a:stretch/>
        </p:blipFill>
        <p:spPr>
          <a:xfrm>
            <a:off x="3458817" y="109939"/>
            <a:ext cx="5075583" cy="6558609"/>
          </a:xfrm>
          <a:prstGeom prst="rect">
            <a:avLst/>
          </a:prstGeom>
          <a:ln w="76200">
            <a:noFill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FDEB030-1774-4B9A-8373-9EA683E8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Job assignment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4196F9-0910-42BB-A585-D9253E587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林昕銳</a:t>
            </a:r>
            <a:r>
              <a:rPr lang="en-US" altLang="zh-TW" dirty="0"/>
              <a:t>:</a:t>
            </a:r>
            <a:r>
              <a:rPr lang="zh-TW" altLang="en-US" dirty="0"/>
              <a:t> 遊戲內部程式編輯、教我們使用 </a:t>
            </a:r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(?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黃文雄</a:t>
            </a:r>
            <a:r>
              <a:rPr lang="en-US" altLang="zh-TW" dirty="0"/>
              <a:t>:</a:t>
            </a:r>
            <a:r>
              <a:rPr lang="zh-TW" altLang="en-US" dirty="0"/>
              <a:t> 封面圖設計、</a:t>
            </a:r>
            <a:r>
              <a:rPr lang="en-US" altLang="zh-TW" dirty="0"/>
              <a:t>UI</a:t>
            </a:r>
            <a:r>
              <a:rPr lang="zh-TW" altLang="en-US" dirty="0"/>
              <a:t> 設計、遊戲內部程式編輯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林柏佑</a:t>
            </a:r>
            <a:r>
              <a:rPr lang="en-US" altLang="zh-TW" dirty="0"/>
              <a:t>:</a:t>
            </a:r>
            <a:r>
              <a:rPr lang="zh-TW" altLang="en-US" dirty="0"/>
              <a:t> 簡報製作、規則說明書製作、起始頁面程式編輯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9162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FF588DA-B34A-41D7-89E7-AAF8726FFD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1" r="25202"/>
          <a:stretch/>
        </p:blipFill>
        <p:spPr>
          <a:xfrm>
            <a:off x="3458817" y="109939"/>
            <a:ext cx="5075583" cy="6558609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41C3078-5F0B-4DAC-AC27-F45CE8ADE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Showcase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8AEBE7-35D6-4948-BAB9-D872D6F37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It’s showtime!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3943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152</Words>
  <Application>Microsoft Office PowerPoint</Application>
  <PresentationFormat>寬螢幕</PresentationFormat>
  <Paragraphs>26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Computer  Programming Final Project</vt:lpstr>
      <vt:lpstr>Bang!</vt:lpstr>
      <vt:lpstr>Features</vt:lpstr>
      <vt:lpstr>Our Features!</vt:lpstr>
      <vt:lpstr>Our Features!</vt:lpstr>
      <vt:lpstr>And More!</vt:lpstr>
      <vt:lpstr>Job assignment</vt:lpstr>
      <vt:lpstr>Showcase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程式設計專題</dc:title>
  <dc:creator>YZU</dc:creator>
  <cp:lastModifiedBy>YZU</cp:lastModifiedBy>
  <cp:revision>6</cp:revision>
  <dcterms:created xsi:type="dcterms:W3CDTF">2022-06-19T20:51:01Z</dcterms:created>
  <dcterms:modified xsi:type="dcterms:W3CDTF">2022-06-20T01:35:46Z</dcterms:modified>
</cp:coreProperties>
</file>