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8F6B-36BF-5D4F-AAF9-D88B8B52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EA59-B4C3-9F4C-998B-F185A138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8641-1D47-414F-A38D-419E9E7D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9D00-6376-A74D-B844-095259C7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ABD1-5452-054E-A7DD-0AF4988D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239-3BE1-0442-B970-B9431224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B9D58-5787-5E47-892B-E3831678C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77C2-3F91-4949-834D-0B51DB3F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C84E-40D3-4B42-98A4-3A00C875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7C72-7D95-BA4E-B244-EEBE44E8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57503-BD0B-454F-8794-91231D1D1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A3CAB-9001-CE4A-BF17-F5A78CF4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A6C2-4511-4542-B40C-602CB953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26368-7416-5C40-A549-22574427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1BC6-6358-A846-8F9E-4E6635EB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BFFC-0662-BD4A-8976-39A20366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781-A033-C144-8D62-52631AED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E1DF-F080-2F42-8070-92DD8AF6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7A3E4-1C2B-F24A-9EDF-4F854A77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8AA6-0959-764C-9651-57A7F529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5B85-416E-3544-BF9C-A62B3C1E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81226-6683-B646-A7D6-057F54F4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EA96-7F58-684A-B049-6F394E83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415B-EF4F-0846-ABA4-AD43B3F8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9417-8862-B24D-AE1A-B24640C8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E815-DFBE-0A48-9F72-FF6F7F68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D570-5FAC-0E41-8D30-232F5A165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60300-4AD4-634B-8AC7-6E07DA2C1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02C0E-0584-894E-AA47-FEA30887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27F8-C864-3A44-9B44-17ED213D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8C57-93B5-2542-B268-EFEF64D1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8E5A-7081-4D43-906E-7BE2BB55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1DE34-EF2E-EA41-B98C-C6F875C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485B4-FF96-114D-A9E8-79BB55B1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C0D95-6204-C54C-A625-5B397D47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93AF4-67F7-2D48-8F35-62F80CF6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C7200-8D65-D44A-A941-38689A9C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3D7BA-BB27-1A44-942D-7C79FE7F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B9B0A-EE2F-894E-8AA4-6B798CED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D1B1-5847-AB4E-98EB-264EB44F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0193A-AB5D-F14F-913D-BD03C8BE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42953-5726-4D4B-BC10-A93FD332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0FE7E-149D-6A4C-8E30-06F3F06C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8DDB8-90CB-864D-8E0C-69A80B21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0F08D-EAE2-AF4B-AAFB-31E0E951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467E-9DBB-9E4C-821E-C586A0E7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F9BF-611E-644A-A68D-A509F87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A23D-FDBD-B541-9ADC-985AE646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05AB-BFB5-FC43-9E49-CA28A6CD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91787-B4DD-BE45-8899-1AF2EAA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2E92-6B55-2C4F-8D92-3A81F680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E5193-1212-AC4B-9CF0-9FA009BC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B86C-337C-F74F-8104-3A96F776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23883-7514-7948-B583-92B75FE7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3DB6-95D0-954F-A835-190104B1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51B2-3E4D-7E47-AFEA-BCA5F707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484C-E843-204D-BED1-18C12E95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7A9B-80CE-3949-B4D5-AA3ADAF2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A967D-6690-1343-A9B1-BF9EEDB7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EBF98-5982-B240-B6AD-8ABFD29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D5BF-6843-8F4C-84E6-CF94F62DC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0F73-4486-AA4C-BB4A-7132A7662A5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622A-D5D6-F445-8FBC-132C08A19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F3515-1665-E14A-A7DD-A10281F4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4B23-C914-4B41-BBC9-296B949F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60F9-1E65-DC43-88BE-2694A1BE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858D0-4B54-BC49-B5F8-CA830ED49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362</a:t>
            </a:r>
          </a:p>
          <a:p>
            <a:r>
              <a:rPr lang="en-US" dirty="0"/>
              <a:t>Ryan Morales</a:t>
            </a:r>
          </a:p>
        </p:txBody>
      </p:sp>
    </p:spTree>
    <p:extLst>
      <p:ext uri="{BB962C8B-B14F-4D97-AF65-F5344CB8AC3E}">
        <p14:creationId xmlns:p14="http://schemas.microsoft.com/office/powerpoint/2010/main" val="20142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E379-7FBF-FF4A-AC08-7B907C5F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8CF7-BCD9-7541-B97F-15FA01BA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tables with the knowledge of SQL which displays car brands and sales within 2020</a:t>
            </a:r>
          </a:p>
          <a:p>
            <a:r>
              <a:rPr lang="en-US" dirty="0"/>
              <a:t>Create a CSV file after joining both tables which will be edited with Python</a:t>
            </a:r>
          </a:p>
          <a:p>
            <a:r>
              <a:rPr lang="en-US" dirty="0"/>
              <a:t>Use knowledge obtained within Python to import and edit the CSV file</a:t>
            </a:r>
          </a:p>
          <a:p>
            <a:r>
              <a:rPr lang="en-US" dirty="0"/>
              <a:t>Utilize Python to sort through and create graphs to display data which is presented</a:t>
            </a:r>
          </a:p>
        </p:txBody>
      </p:sp>
    </p:spTree>
    <p:extLst>
      <p:ext uri="{BB962C8B-B14F-4D97-AF65-F5344CB8AC3E}">
        <p14:creationId xmlns:p14="http://schemas.microsoft.com/office/powerpoint/2010/main" val="7272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70EB-5364-6140-8E33-1954D45F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73DE-FCAB-9D4A-A7A0-3549CD6C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start this project, I decided to create a schema with two tables, </a:t>
            </a:r>
            <a:r>
              <a:rPr lang="en-US" dirty="0" err="1"/>
              <a:t>CarBrands</a:t>
            </a:r>
            <a:r>
              <a:rPr lang="en-US" dirty="0"/>
              <a:t> and Sales, which will be joined to maximize the provided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7940F-C714-B347-B061-EBFDE854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7478"/>
            <a:ext cx="5170670" cy="3540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A0D24-2BA5-EC4C-AF48-68603210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32" y="3090600"/>
            <a:ext cx="5170668" cy="35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09E9-DCFC-6343-A62A-F51E5665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AFA6-EA21-7941-885A-0903AD3C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utilizing SQL to create my data sets, I exported the combined data into a CSV file labeled, </a:t>
            </a:r>
            <a:r>
              <a:rPr lang="en-US" b="1" dirty="0" err="1"/>
              <a:t>Final.CSV</a:t>
            </a:r>
            <a:r>
              <a:rPr lang="en-US" b="1" dirty="0"/>
              <a:t>. </a:t>
            </a:r>
            <a:r>
              <a:rPr lang="en-US" dirty="0"/>
              <a:t>This file was then imported into a python notebook with the </a:t>
            </a:r>
            <a:r>
              <a:rPr lang="en-US" b="1" dirty="0" err="1"/>
              <a:t>pd.read_csv</a:t>
            </a:r>
            <a:r>
              <a:rPr lang="en-US" b="1" dirty="0"/>
              <a:t>() </a:t>
            </a:r>
            <a:r>
              <a:rPr lang="en-US" dirty="0"/>
              <a:t>command.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B4A00-9B45-DF4E-A7A3-7BCD0F54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233" y="3312852"/>
            <a:ext cx="6805534" cy="29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AC7A-2A03-D145-A6D0-1941A1CD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Sorting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2CB8-ABC7-534D-9112-74557E59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the information was imported into a data frame, I decided to use my python knowledge to sort through this information. In order to do so, I used the </a:t>
            </a:r>
            <a:r>
              <a:rPr lang="en-US" b="1" dirty="0"/>
              <a:t>.</a:t>
            </a:r>
            <a:r>
              <a:rPr lang="en-US" b="1" dirty="0" err="1"/>
              <a:t>sort_values</a:t>
            </a:r>
            <a:r>
              <a:rPr lang="en-US" b="1" dirty="0"/>
              <a:t>(by=[""], ascending=False) </a:t>
            </a:r>
            <a:r>
              <a:rPr lang="en-US" dirty="0"/>
              <a:t>command. I decided to sort the data frame based off of sales. By doing this, I am able to display the top selling car on the top of the list and the least selling car on the bottom.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FC88A-5CF3-5046-A253-CF4080B0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766"/>
            <a:ext cx="4495800" cy="227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87FC3-2886-1846-AE22-6D2E29C7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35" y="4324766"/>
            <a:ext cx="4436865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234-E70D-6C45-8CAD-AFE8A74A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9B02-78BB-0B42-AB33-B4E1D610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sorting the data set by sales, I decided that it was time to visually display this information. First, I constructed a bar chart based off of sales alone. While it was helpful, it was more effective to construct a scatter chart. Within the scatter chart, the x axis = Sales and y axis = Model.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D2EBA-6FE9-5D48-939E-A791CBF1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0"/>
            <a:ext cx="4180114" cy="268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24BCB-5AF6-7344-8E0B-1664842E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3804901"/>
            <a:ext cx="4040414" cy="26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5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6921-A24E-3D4C-8038-344845A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4E9B-538D-AA45-A01C-12A55FD9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Methods used were sorting, importing/editing CSV files, building graphs with the data through python, creating data frames, and much more. After this project was executed, I was able to find the answer to my problem. The Ford Mustang was the top selling car within 2020, at an estimated $945,955 in sales. This is the leading car in sales within the provided data. The least selling car for 2020 appears to be the Subaru WRX at and estimated $196,422. </a:t>
            </a:r>
          </a:p>
        </p:txBody>
      </p:sp>
    </p:spTree>
    <p:extLst>
      <p:ext uri="{BB962C8B-B14F-4D97-AF65-F5344CB8AC3E}">
        <p14:creationId xmlns:p14="http://schemas.microsoft.com/office/powerpoint/2010/main" val="34492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395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Slide Deck</vt:lpstr>
      <vt:lpstr>Final Project Goals</vt:lpstr>
      <vt:lpstr>Creating Tables with SQL</vt:lpstr>
      <vt:lpstr>Creating Data Frames</vt:lpstr>
      <vt:lpstr>Python Sorting Technique</vt:lpstr>
      <vt:lpstr>Creating Graphs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Ryan Morales</dc:creator>
  <cp:lastModifiedBy>Ryan Morales</cp:lastModifiedBy>
  <cp:revision>3</cp:revision>
  <dcterms:created xsi:type="dcterms:W3CDTF">2021-05-23T04:38:31Z</dcterms:created>
  <dcterms:modified xsi:type="dcterms:W3CDTF">2021-05-23T05:00:54Z</dcterms:modified>
</cp:coreProperties>
</file>