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9"/>
  </p:notesMasterIdLst>
  <p:sldIdLst>
    <p:sldId id="256" r:id="rId2"/>
    <p:sldId id="307" r:id="rId3"/>
    <p:sldId id="313" r:id="rId4"/>
    <p:sldId id="314" r:id="rId5"/>
    <p:sldId id="310" r:id="rId6"/>
    <p:sldId id="311" r:id="rId7"/>
    <p:sldId id="31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764C2-0312-4184-8DE4-0178372658F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97A5C-B184-403C-8247-309A0CF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5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http://en.wikipedia.org/wiki/Operating_system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6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http://en.wikipedia.org/wiki/Operating_system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23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4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6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129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6271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71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6584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54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2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5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6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2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0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2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CSCI </a:t>
            </a:r>
            <a:r>
              <a:rPr lang="en-US" dirty="0" smtClean="0"/>
              <a:t>2930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Practical System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l"/>
            <a:r>
              <a:rPr lang="en-US" smtClean="0"/>
              <a:t>Lecture 9: </a:t>
            </a:r>
            <a:r>
              <a:rPr lang="en-US" dirty="0" smtClean="0"/>
              <a:t>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collection of software that manages computer hardware and provides common services for computer programs.</a:t>
            </a:r>
          </a:p>
          <a:p>
            <a:endParaRPr lang="en-US" sz="2000" dirty="0" smtClean="0"/>
          </a:p>
          <a:p>
            <a:r>
              <a:rPr lang="en-US" sz="2000" dirty="0" smtClean="0"/>
              <a:t>Most </a:t>
            </a:r>
            <a:r>
              <a:rPr lang="en-US" sz="2000" dirty="0" err="1" smtClean="0"/>
              <a:t>OS’es</a:t>
            </a:r>
            <a:r>
              <a:rPr lang="en-US" sz="2000" dirty="0" smtClean="0"/>
              <a:t> are Multi-User meaning they allow more than one user at a time to access the system</a:t>
            </a:r>
          </a:p>
          <a:p>
            <a:endParaRPr lang="en-US" sz="2000" dirty="0" smtClean="0"/>
          </a:p>
          <a:p>
            <a:r>
              <a:rPr lang="en-US" sz="2000" dirty="0" smtClean="0"/>
              <a:t>In order to take advantage of large amounts of RAM you must use a 64-bit OS in conjunction with a 64-bit CPU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0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sz="2800" dirty="0"/>
              <a:t>Kernel</a:t>
            </a:r>
          </a:p>
          <a:p>
            <a:pPr lvl="1"/>
            <a:r>
              <a:rPr lang="en-US" sz="2400" dirty="0" smtClean="0"/>
              <a:t>Program </a:t>
            </a:r>
            <a:r>
              <a:rPr lang="en-US" sz="2400" dirty="0"/>
              <a:t>execution</a:t>
            </a:r>
          </a:p>
          <a:p>
            <a:pPr lvl="1"/>
            <a:r>
              <a:rPr lang="en-US" sz="2400" dirty="0" smtClean="0"/>
              <a:t>Interrupts</a:t>
            </a:r>
            <a:endParaRPr lang="en-US" sz="2400" dirty="0"/>
          </a:p>
          <a:p>
            <a:pPr lvl="1"/>
            <a:r>
              <a:rPr lang="en-US" sz="2400" dirty="0" smtClean="0"/>
              <a:t>Modes</a:t>
            </a:r>
            <a:endParaRPr lang="en-US" sz="2400" dirty="0"/>
          </a:p>
          <a:p>
            <a:pPr lvl="1"/>
            <a:r>
              <a:rPr lang="en-US" sz="2400" dirty="0" smtClean="0"/>
              <a:t>Memory </a:t>
            </a:r>
            <a:r>
              <a:rPr lang="en-US" sz="2400" dirty="0"/>
              <a:t>management</a:t>
            </a:r>
          </a:p>
          <a:p>
            <a:pPr lvl="1"/>
            <a:r>
              <a:rPr lang="en-US" sz="2400" dirty="0" smtClean="0"/>
              <a:t>Virtual memory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489" y="2335265"/>
            <a:ext cx="3655801" cy="289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Autofit/>
          </a:bodyPr>
          <a:lstStyle/>
          <a:p>
            <a:r>
              <a:rPr lang="en-US" sz="2800" dirty="0" smtClean="0"/>
              <a:t>Kernel</a:t>
            </a:r>
          </a:p>
          <a:p>
            <a:pPr lvl="1"/>
            <a:r>
              <a:rPr lang="en-US" sz="2400" dirty="0" smtClean="0"/>
              <a:t>Multitasking</a:t>
            </a:r>
            <a:endParaRPr lang="en-US" sz="2400" dirty="0"/>
          </a:p>
          <a:p>
            <a:pPr lvl="1"/>
            <a:r>
              <a:rPr lang="en-US" sz="2400" dirty="0" smtClean="0"/>
              <a:t>Disk </a:t>
            </a:r>
            <a:r>
              <a:rPr lang="en-US" sz="2400" dirty="0"/>
              <a:t>access and file systems</a:t>
            </a:r>
          </a:p>
          <a:p>
            <a:pPr lvl="1"/>
            <a:r>
              <a:rPr lang="en-US" sz="2400" dirty="0" smtClean="0"/>
              <a:t>Device </a:t>
            </a:r>
            <a:r>
              <a:rPr lang="en-US" sz="2400" dirty="0"/>
              <a:t>drivers</a:t>
            </a:r>
          </a:p>
          <a:p>
            <a:r>
              <a:rPr lang="en-US" sz="2800" dirty="0" smtClean="0"/>
              <a:t>Networking</a:t>
            </a:r>
            <a:endParaRPr lang="en-US" sz="2800" dirty="0"/>
          </a:p>
          <a:p>
            <a:r>
              <a:rPr lang="en-US" sz="2800" dirty="0" smtClean="0"/>
              <a:t>Security</a:t>
            </a:r>
            <a:endParaRPr lang="en-US" sz="2800" dirty="0"/>
          </a:p>
          <a:p>
            <a:r>
              <a:rPr lang="en-US" sz="2800" dirty="0" smtClean="0"/>
              <a:t>User </a:t>
            </a:r>
            <a:r>
              <a:rPr lang="en-US" sz="2800" dirty="0"/>
              <a:t>interface</a:t>
            </a:r>
          </a:p>
          <a:p>
            <a:pPr lvl="1"/>
            <a:r>
              <a:rPr lang="en-US" sz="2400" dirty="0" smtClean="0"/>
              <a:t>Graphical </a:t>
            </a:r>
            <a:r>
              <a:rPr lang="en-US" sz="2400" dirty="0"/>
              <a:t>user </a:t>
            </a:r>
            <a:r>
              <a:rPr lang="en-US" sz="2400" dirty="0" smtClean="0"/>
              <a:t>interfaces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1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UNIX (System V)</a:t>
            </a:r>
          </a:p>
          <a:p>
            <a:pPr lvl="1"/>
            <a:r>
              <a:rPr lang="en-US" dirty="0" smtClean="0"/>
              <a:t>IBM AIX</a:t>
            </a:r>
          </a:p>
          <a:p>
            <a:pPr lvl="1"/>
            <a:r>
              <a:rPr lang="en-US" dirty="0" smtClean="0"/>
              <a:t>HP’s HP-UX</a:t>
            </a:r>
          </a:p>
          <a:p>
            <a:pPr lvl="1"/>
            <a:r>
              <a:rPr lang="en-US" dirty="0" smtClean="0"/>
              <a:t>Sun/Oracle Solaris</a:t>
            </a:r>
          </a:p>
          <a:p>
            <a:pPr lvl="1"/>
            <a:r>
              <a:rPr lang="en-US" dirty="0" smtClean="0"/>
              <a:t>Apple OSX</a:t>
            </a:r>
          </a:p>
          <a:p>
            <a:r>
              <a:rPr lang="en-US" dirty="0" smtClean="0"/>
              <a:t>UNIX-like (BSD)</a:t>
            </a:r>
          </a:p>
          <a:p>
            <a:pPr lvl="1"/>
            <a:r>
              <a:rPr lang="en-US" dirty="0" smtClean="0"/>
              <a:t>FreeBSD – Most widespread BSD variant</a:t>
            </a:r>
          </a:p>
          <a:p>
            <a:pPr lvl="1"/>
            <a:r>
              <a:rPr lang="en-US" dirty="0" err="1" smtClean="0"/>
              <a:t>NetBSD</a:t>
            </a:r>
            <a:r>
              <a:rPr lang="en-US" dirty="0" smtClean="0"/>
              <a:t> - "</a:t>
            </a:r>
            <a:r>
              <a:rPr lang="en-US" dirty="0"/>
              <a:t>Of course it runs </a:t>
            </a:r>
            <a:r>
              <a:rPr lang="en-US" dirty="0" err="1"/>
              <a:t>NetBSD</a:t>
            </a:r>
            <a:r>
              <a:rPr lang="en-US" dirty="0" smtClean="0"/>
              <a:t>"</a:t>
            </a:r>
          </a:p>
          <a:p>
            <a:pPr lvl="1"/>
            <a:r>
              <a:rPr lang="en-US" dirty="0" err="1" smtClean="0"/>
              <a:t>OpenBSD</a:t>
            </a:r>
            <a:r>
              <a:rPr lang="en-US" dirty="0" smtClean="0"/>
              <a:t> - </a:t>
            </a:r>
            <a:r>
              <a:rPr lang="en-US" dirty="0"/>
              <a:t>"Only two remote holes in the default install, in a heck of a long time!"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Unix-like</a:t>
            </a:r>
          </a:p>
          <a:p>
            <a:pPr lvl="1"/>
            <a:r>
              <a:rPr lang="en-US" dirty="0" smtClean="0"/>
              <a:t>GNU/Linux Distributions</a:t>
            </a:r>
          </a:p>
          <a:p>
            <a:pPr lvl="2"/>
            <a:r>
              <a:rPr lang="en-US" dirty="0" smtClean="0"/>
              <a:t>Red Hat Enterprise Linux</a:t>
            </a:r>
          </a:p>
          <a:p>
            <a:pPr lvl="2"/>
            <a:r>
              <a:rPr lang="en-US" dirty="0" err="1" smtClean="0"/>
              <a:t>CentOS</a:t>
            </a:r>
            <a:r>
              <a:rPr lang="en-US" dirty="0" smtClean="0"/>
              <a:t>/Scientific </a:t>
            </a:r>
            <a:r>
              <a:rPr lang="en-US" dirty="0" err="1" smtClean="0"/>
              <a:t>linux</a:t>
            </a:r>
            <a:endParaRPr lang="en-US" dirty="0" smtClean="0"/>
          </a:p>
          <a:p>
            <a:pPr lvl="2"/>
            <a:r>
              <a:rPr lang="en-US" dirty="0" err="1" smtClean="0"/>
              <a:t>Debian</a:t>
            </a:r>
            <a:endParaRPr lang="en-US" dirty="0" smtClean="0"/>
          </a:p>
          <a:p>
            <a:pPr lvl="2"/>
            <a:r>
              <a:rPr lang="en-US" dirty="0" smtClean="0"/>
              <a:t>Fedora</a:t>
            </a:r>
          </a:p>
          <a:p>
            <a:pPr lvl="2"/>
            <a:r>
              <a:rPr lang="en-US" dirty="0" err="1" smtClean="0"/>
              <a:t>openSUSE</a:t>
            </a:r>
            <a:endParaRPr lang="en-US" dirty="0" smtClean="0"/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Windows XP/2003 R2</a:t>
            </a:r>
          </a:p>
          <a:p>
            <a:pPr lvl="1"/>
            <a:r>
              <a:rPr lang="en-US" dirty="0" smtClean="0"/>
              <a:t>Windows 7/2008 R2</a:t>
            </a:r>
          </a:p>
          <a:p>
            <a:pPr lvl="1"/>
            <a:r>
              <a:rPr lang="en-US" dirty="0" smtClean="0"/>
              <a:t>Windows 8/2012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713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Basic OS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Windows: Control Panel -&gt; Administrative Tools -&gt; Service</a:t>
            </a:r>
          </a:p>
          <a:p>
            <a:pPr lvl="1"/>
            <a:r>
              <a:rPr lang="en-US" dirty="0" smtClean="0"/>
              <a:t>Linux: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init.d</a:t>
            </a:r>
            <a:r>
              <a:rPr lang="en-US" dirty="0" smtClean="0"/>
              <a:t> and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rc.d</a:t>
            </a:r>
            <a:endParaRPr lang="en-US" dirty="0" smtClean="0"/>
          </a:p>
          <a:p>
            <a:pPr lvl="1"/>
            <a:r>
              <a:rPr lang="en-US" dirty="0" smtClean="0"/>
              <a:t>BSD: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rc.conf</a:t>
            </a:r>
            <a:endParaRPr lang="en-US" dirty="0" smtClean="0"/>
          </a:p>
          <a:p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IP</a:t>
            </a:r>
          </a:p>
          <a:p>
            <a:pPr lvl="1"/>
            <a:r>
              <a:rPr lang="en-US" dirty="0" smtClean="0"/>
              <a:t>DNS</a:t>
            </a:r>
          </a:p>
          <a:p>
            <a:r>
              <a:rPr lang="en-US" dirty="0" smtClean="0"/>
              <a:t>Remote Access</a:t>
            </a:r>
          </a:p>
          <a:p>
            <a:r>
              <a:rPr lang="en-US" dirty="0" smtClean="0"/>
              <a:t>Time/NTP</a:t>
            </a:r>
          </a:p>
          <a:p>
            <a:r>
              <a:rPr lang="en-US" dirty="0" smtClean="0"/>
              <a:t>Updates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48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1672</TotalTime>
  <Words>209</Words>
  <Application>Microsoft Office PowerPoint</Application>
  <PresentationFormat>Widescreen</PresentationFormat>
  <Paragraphs>66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 CSCI 2930 Practical System Administration</vt:lpstr>
      <vt:lpstr>Operating Systems</vt:lpstr>
      <vt:lpstr>Components</vt:lpstr>
      <vt:lpstr>Components</vt:lpstr>
      <vt:lpstr>Examples</vt:lpstr>
      <vt:lpstr>Examples</vt:lpstr>
      <vt:lpstr>Configuring Basic OS settings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2800/2930 Practical System Administration</dc:title>
  <dc:creator>Hamilton, Christopher</dc:creator>
  <cp:lastModifiedBy>cain</cp:lastModifiedBy>
  <cp:revision>137</cp:revision>
  <dcterms:created xsi:type="dcterms:W3CDTF">2013-05-21T19:16:57Z</dcterms:created>
  <dcterms:modified xsi:type="dcterms:W3CDTF">2014-03-05T01:18:22Z</dcterms:modified>
</cp:coreProperties>
</file>