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0"/>
  </p:notesMasterIdLst>
  <p:sldIdLst>
    <p:sldId id="256" r:id="rId2"/>
    <p:sldId id="307" r:id="rId3"/>
    <p:sldId id="340" r:id="rId4"/>
    <p:sldId id="325" r:id="rId5"/>
    <p:sldId id="326" r:id="rId6"/>
    <p:sldId id="331" r:id="rId7"/>
    <p:sldId id="338" r:id="rId8"/>
    <p:sldId id="33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764C2-0312-4184-8DE4-0178372658FF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97A5C-B184-403C-8247-309A0CF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3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deprecation: http://blog.smalleycreative.com/linux/nslookup-is-dead-long-live-dig-and-host/</a:t>
            </a:r>
          </a:p>
          <a:p>
            <a:r>
              <a:rPr lang="en-US" dirty="0" smtClean="0"/>
              <a:t>Resurrection: https://kb.isc.org/article/AA-00496/0/BIND-9.9.0a3-Release-Notes.htm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5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21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2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84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69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41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97A5C-B184-403C-8247-309A0CFD36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5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8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129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46271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711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6584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554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22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5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6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1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9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2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8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0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2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8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rac.assembla.com/npc/wiki/QuickStartGui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CSCI </a:t>
            </a:r>
            <a:r>
              <a:rPr lang="en-US" dirty="0" smtClean="0"/>
              <a:t>2930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Practical System Administration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 smtClean="0"/>
              <a:t>Lecture 12: </a:t>
            </a:r>
            <a:r>
              <a:rPr lang="en-US" dirty="0" smtClean="0"/>
              <a:t>Operations/Applications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226034" cy="3880773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DNS – Domain Name System</a:t>
            </a:r>
          </a:p>
          <a:p>
            <a:pPr lvl="1"/>
            <a:r>
              <a:rPr lang="en-US" sz="2200" dirty="0" err="1" smtClean="0"/>
              <a:t>Nslookup</a:t>
            </a:r>
            <a:r>
              <a:rPr lang="en-US" sz="2200" dirty="0" smtClean="0"/>
              <a:t> – deprecated by the </a:t>
            </a:r>
            <a:r>
              <a:rPr lang="en-US" sz="2200" dirty="0" smtClean="0"/>
              <a:t>Internet Systems Consortium (ISC) in early 2011</a:t>
            </a:r>
          </a:p>
          <a:p>
            <a:pPr lvl="2"/>
            <a:r>
              <a:rPr lang="en-US" sz="2000" dirty="0" smtClean="0"/>
              <a:t>Resurrected by the ISC in late 2011 </a:t>
            </a:r>
            <a:r>
              <a:rPr lang="en-US" sz="2000" dirty="0" smtClean="0">
                <a:sym typeface="Wingdings" panose="05000000000000000000" pitchFamily="2" charset="2"/>
              </a:rPr>
              <a:t></a:t>
            </a:r>
            <a:endParaRPr lang="en-US" sz="2000" dirty="0" smtClean="0"/>
          </a:p>
          <a:p>
            <a:pPr lvl="1"/>
            <a:r>
              <a:rPr lang="en-US" sz="2200" dirty="0" smtClean="0"/>
              <a:t>Dig </a:t>
            </a:r>
            <a:r>
              <a:rPr lang="en-US" sz="2400" dirty="0"/>
              <a:t>(domain information groper)</a:t>
            </a:r>
            <a:endParaRPr lang="en-US" sz="2200" dirty="0" smtClean="0"/>
          </a:p>
          <a:p>
            <a:pPr lvl="1"/>
            <a:r>
              <a:rPr lang="en-US" sz="2200" dirty="0" smtClean="0"/>
              <a:t>Host</a:t>
            </a:r>
          </a:p>
          <a:p>
            <a:pPr lvl="1"/>
            <a:r>
              <a:rPr lang="en-US" sz="2200" dirty="0" err="1" smtClean="0"/>
              <a:t>whois</a:t>
            </a:r>
            <a:endParaRPr lang="en-US" sz="2200" dirty="0" smtClean="0"/>
          </a:p>
          <a:p>
            <a:r>
              <a:rPr lang="en-US" sz="2400" dirty="0"/>
              <a:t>DHCP - Dynamic Host Configuration Protocol</a:t>
            </a:r>
            <a:endParaRPr lang="en-US" sz="2400" dirty="0" smtClean="0"/>
          </a:p>
          <a:p>
            <a:pPr lvl="1"/>
            <a:r>
              <a:rPr lang="en-US" dirty="0" smtClean="0"/>
              <a:t>System asks if there is a DHCP server available</a:t>
            </a:r>
          </a:p>
          <a:p>
            <a:pPr lvl="1"/>
            <a:r>
              <a:rPr lang="en-US" dirty="0" smtClean="0"/>
              <a:t>Server Responds that it is available and offers an address</a:t>
            </a:r>
          </a:p>
          <a:p>
            <a:pPr lvl="1"/>
            <a:r>
              <a:rPr lang="en-US" dirty="0" smtClean="0"/>
              <a:t>System requests the address that has been offered</a:t>
            </a:r>
          </a:p>
          <a:p>
            <a:pPr lvl="1"/>
            <a:r>
              <a:rPr lang="en-US" dirty="0" smtClean="0"/>
              <a:t>Server acknowledges the request and sends extra info like lease time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0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226034" cy="3880773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Active Directory/Authentication</a:t>
            </a:r>
          </a:p>
          <a:p>
            <a:pPr lvl="1"/>
            <a:r>
              <a:rPr lang="en-US" sz="2200" dirty="0" smtClean="0"/>
              <a:t>Database of user accounts, computers and groups</a:t>
            </a:r>
          </a:p>
          <a:p>
            <a:pPr lvl="1"/>
            <a:r>
              <a:rPr lang="en-US" sz="2200" dirty="0" smtClean="0"/>
              <a:t>Includes information such as passwords, location, e-mail address, etc…</a:t>
            </a:r>
          </a:p>
          <a:p>
            <a:pPr lvl="1"/>
            <a:r>
              <a:rPr lang="en-US" sz="2200" dirty="0" smtClean="0"/>
              <a:t>Policy Objects that can be applied to systems for management</a:t>
            </a:r>
          </a:p>
          <a:p>
            <a:r>
              <a:rPr lang="en-US" sz="2400" dirty="0" smtClean="0"/>
              <a:t>E-Mail</a:t>
            </a:r>
          </a:p>
          <a:p>
            <a:r>
              <a:rPr lang="en-US" sz="2400" dirty="0" smtClean="0"/>
              <a:t>VPN – Virtual Private Network</a:t>
            </a:r>
          </a:p>
          <a:p>
            <a:pPr lvl="1"/>
            <a:r>
              <a:rPr lang="en-US" sz="2200" dirty="0" smtClean="0"/>
              <a:t>Used to connect to secured networks via an encrypted tunnel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96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226034" cy="388077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Nagios</a:t>
            </a:r>
            <a:r>
              <a:rPr lang="en-US" sz="2800" dirty="0" smtClean="0"/>
              <a:t> – Services and Uptime</a:t>
            </a:r>
          </a:p>
          <a:p>
            <a:r>
              <a:rPr lang="en-US" sz="2800" dirty="0" smtClean="0"/>
              <a:t>Cacti – Graphing of resources</a:t>
            </a:r>
          </a:p>
          <a:p>
            <a:r>
              <a:rPr lang="en-US" sz="2800" dirty="0" err="1" smtClean="0"/>
              <a:t>Splunk</a:t>
            </a:r>
            <a:r>
              <a:rPr lang="en-US" sz="2800" dirty="0" smtClean="0"/>
              <a:t> – Log aggregation</a:t>
            </a:r>
          </a:p>
          <a:p>
            <a:r>
              <a:rPr lang="en-US" sz="2800" dirty="0" smtClean="0"/>
              <a:t>Infrastructure - APC</a:t>
            </a:r>
          </a:p>
        </p:txBody>
      </p:sp>
    </p:spTree>
    <p:extLst>
      <p:ext uri="{BB962C8B-B14F-4D97-AF65-F5344CB8AC3E}">
        <p14:creationId xmlns:p14="http://schemas.microsoft.com/office/powerpoint/2010/main" val="7555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Nagios</a:t>
            </a:r>
            <a:r>
              <a:rPr lang="en-US" dirty="0" smtClean="0"/>
              <a:t> Archiving to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226034" cy="3880773"/>
          </a:xfrm>
        </p:spPr>
        <p:txBody>
          <a:bodyPr>
            <a:normAutofit/>
          </a:bodyPr>
          <a:lstStyle/>
          <a:p>
            <a:r>
              <a:rPr lang="en-US" sz="2600" dirty="0" err="1" smtClean="0"/>
              <a:t>Nagios</a:t>
            </a:r>
            <a:r>
              <a:rPr lang="en-US" sz="2600" dirty="0" smtClean="0"/>
              <a:t> -&gt; NDOMOD -&gt; TCP socket -&gt; NDO2DB -&gt; MySQL Client –&gt; MySQL Remote Server -&gt; Database</a:t>
            </a:r>
          </a:p>
        </p:txBody>
      </p:sp>
    </p:spTree>
    <p:extLst>
      <p:ext uri="{BB962C8B-B14F-4D97-AF65-F5344CB8AC3E}">
        <p14:creationId xmlns:p14="http://schemas.microsoft.com/office/powerpoint/2010/main" val="225866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Nagios</a:t>
            </a:r>
            <a:r>
              <a:rPr lang="en-US" dirty="0" smtClean="0"/>
              <a:t> and Cacti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226034" cy="388077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Nagios</a:t>
            </a:r>
            <a:r>
              <a:rPr lang="en-US" sz="2800" dirty="0" smtClean="0"/>
              <a:t> Plugin For Cacti (NPC)</a:t>
            </a:r>
          </a:p>
          <a:p>
            <a:pPr lvl="1"/>
            <a:r>
              <a:rPr lang="en-US" sz="2200" dirty="0" smtClean="0"/>
              <a:t>Easy to install as a plugin</a:t>
            </a:r>
          </a:p>
          <a:p>
            <a:pPr lvl="1"/>
            <a:r>
              <a:rPr lang="en-US" sz="2200" dirty="0" smtClean="0"/>
              <a:t>Configuration requires some work…</a:t>
            </a:r>
          </a:p>
          <a:p>
            <a:pPr lvl="2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trac.assembla.com/npc/wiki/QuickStartGuide</a:t>
            </a:r>
            <a:endParaRPr lang="en-US" sz="2000" dirty="0" smtClean="0"/>
          </a:p>
          <a:p>
            <a:pPr lvl="1"/>
            <a:r>
              <a:rPr lang="en-US" sz="2200" dirty="0" smtClean="0"/>
              <a:t>NDO2DB has to be working and you have to initialize the database with a NPC script</a:t>
            </a:r>
          </a:p>
        </p:txBody>
      </p:sp>
    </p:spTree>
    <p:extLst>
      <p:ext uri="{BB962C8B-B14F-4D97-AF65-F5344CB8AC3E}">
        <p14:creationId xmlns:p14="http://schemas.microsoft.com/office/powerpoint/2010/main" val="162681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226034" cy="3880773"/>
          </a:xfrm>
        </p:spPr>
        <p:txBody>
          <a:bodyPr>
            <a:normAutofit/>
          </a:bodyPr>
          <a:lstStyle/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36751"/>
            <a:ext cx="106680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3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Splunk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920" y="0"/>
            <a:ext cx="8763253" cy="678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2223</TotalTime>
  <Words>237</Words>
  <Application>Microsoft Office PowerPoint</Application>
  <PresentationFormat>Widescreen</PresentationFormat>
  <Paragraphs>46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Wingdings</vt:lpstr>
      <vt:lpstr>Wingdings 3</vt:lpstr>
      <vt:lpstr>Facet</vt:lpstr>
      <vt:lpstr> CSCI 2930 Practical System Administration</vt:lpstr>
      <vt:lpstr>Infrastructure Apps</vt:lpstr>
      <vt:lpstr>Infrastructure Apps</vt:lpstr>
      <vt:lpstr>Monitoring</vt:lpstr>
      <vt:lpstr>Nagios Archiving to a Database</vt:lpstr>
      <vt:lpstr>Nagios and Cacti Together</vt:lpstr>
      <vt:lpstr>PowerPoint Presentation</vt:lpstr>
      <vt:lpstr>Splunk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2800/2930 Practical System Administration</dc:title>
  <dc:creator>Hamilton, Christopher</dc:creator>
  <cp:lastModifiedBy>cain</cp:lastModifiedBy>
  <cp:revision>160</cp:revision>
  <dcterms:created xsi:type="dcterms:W3CDTF">2013-05-21T19:16:57Z</dcterms:created>
  <dcterms:modified xsi:type="dcterms:W3CDTF">2014-04-22T23:51:31Z</dcterms:modified>
</cp:coreProperties>
</file>