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60" r:id="rId3"/>
    <p:sldId id="257" r:id="rId4"/>
    <p:sldId id="261" r:id="rId5"/>
    <p:sldId id="259" r:id="rId6"/>
  </p:sldIdLst>
  <p:sldSz cx="64008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847986"/>
    <a:srgbClr val="A4D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3" d="100"/>
          <a:sy n="113" d="100"/>
        </p:scale>
        <p:origin x="1469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823066"/>
            <a:ext cx="5440680" cy="175090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641495"/>
            <a:ext cx="4800600" cy="1214225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0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67758"/>
            <a:ext cx="1380173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67758"/>
            <a:ext cx="4060508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2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5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253809"/>
            <a:ext cx="5520690" cy="209200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365607"/>
            <a:ext cx="5520690" cy="110013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3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338792"/>
            <a:ext cx="272034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338792"/>
            <a:ext cx="272034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7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67759"/>
            <a:ext cx="5520690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232853"/>
            <a:ext cx="2707838" cy="60420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837055"/>
            <a:ext cx="2707838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232853"/>
            <a:ext cx="2721174" cy="60420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837055"/>
            <a:ext cx="2721174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7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2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35280"/>
            <a:ext cx="2064425" cy="11734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724113"/>
            <a:ext cx="3240405" cy="3573992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508760"/>
            <a:ext cx="2064425" cy="2795165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9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35280"/>
            <a:ext cx="2064425" cy="117348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724113"/>
            <a:ext cx="3240405" cy="3573992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508760"/>
            <a:ext cx="2064425" cy="2795165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8D93-61F9-441F-8257-F28C4925403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5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67759"/>
            <a:ext cx="552069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338792"/>
            <a:ext cx="552069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661325"/>
            <a:ext cx="14401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8D93-61F9-441F-8257-F28C4925403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661325"/>
            <a:ext cx="216027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661325"/>
            <a:ext cx="144018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23F97-6392-4790-92B7-B064B3B39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5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6E2A-4F98-491C-BACC-0F5E4C8D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33FEE-18CB-4A10-8C75-1CDD16E40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template</a:t>
            </a:r>
          </a:p>
          <a:p>
            <a:r>
              <a:rPr lang="en-US" dirty="0"/>
              <a:t>Replace title and lines</a:t>
            </a:r>
          </a:p>
          <a:p>
            <a:r>
              <a:rPr lang="en-US" dirty="0"/>
              <a:t>Resize line under title – should be 0.3” height</a:t>
            </a:r>
          </a:p>
          <a:p>
            <a:r>
              <a:rPr lang="en-US" dirty="0"/>
              <a:t>Resize lines (18 or 16 font) and align text box to bottom of line</a:t>
            </a:r>
          </a:p>
          <a:p>
            <a:r>
              <a:rPr lang="en-US" dirty="0"/>
              <a:t>Add picture and send to back</a:t>
            </a:r>
          </a:p>
          <a:p>
            <a:r>
              <a:rPr lang="en-US" dirty="0"/>
              <a:t>Lower the picture where you want it</a:t>
            </a:r>
          </a:p>
          <a:p>
            <a:r>
              <a:rPr lang="en-US" dirty="0"/>
              <a:t>Crop the top</a:t>
            </a:r>
          </a:p>
          <a:p>
            <a:r>
              <a:rPr lang="en-US" dirty="0"/>
              <a:t>Add technology icons</a:t>
            </a:r>
          </a:p>
        </p:txBody>
      </p:sp>
    </p:spTree>
    <p:extLst>
      <p:ext uri="{BB962C8B-B14F-4D97-AF65-F5344CB8AC3E}">
        <p14:creationId xmlns:p14="http://schemas.microsoft.com/office/powerpoint/2010/main" val="292878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E6CE-0CE1-4A5C-B85E-2A0DD76C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179028F-C563-4040-BB14-F0634998B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2" y="3507440"/>
            <a:ext cx="2201335" cy="461391"/>
          </a:xfrm>
          <a:prstGeom prst="rect">
            <a:avLst/>
          </a:prstGeom>
        </p:spPr>
      </p:pic>
      <p:pic>
        <p:nvPicPr>
          <p:cNvPr id="7" name="Picture 6" descr="A picture containing drawing, food, light&#10;&#10;Description automatically generated">
            <a:extLst>
              <a:ext uri="{FF2B5EF4-FFF2-40B4-BE49-F238E27FC236}">
                <a16:creationId xmlns:a16="http://schemas.microsoft.com/office/drawing/2014/main" id="{11A6DE94-EB57-4394-BBEA-6FBB099D4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08" y="2535716"/>
            <a:ext cx="1232909" cy="83361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97B5E6C3-0F51-4DB8-ADCC-0E9A7B406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55" y="2368542"/>
            <a:ext cx="1232909" cy="1078796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E61E072-59D6-419E-94CC-318B61D122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3" y="2907940"/>
            <a:ext cx="595343" cy="461391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0A326972-B58B-4CEA-8B33-FFD73081D3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1" y="4106940"/>
            <a:ext cx="1363486" cy="39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7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cellphone&#10;&#10;Description automatically generated">
            <a:extLst>
              <a:ext uri="{FF2B5EF4-FFF2-40B4-BE49-F238E27FC236}">
                <a16:creationId xmlns:a16="http://schemas.microsoft.com/office/drawing/2014/main" id="{0F7D9AF6-F236-4D7E-9732-926EB5C898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4"/>
          <a:stretch/>
        </p:blipFill>
        <p:spPr>
          <a:xfrm>
            <a:off x="0" y="-1"/>
            <a:ext cx="6400800" cy="392352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D3D59B-D87A-40CB-B099-C236D7DC9906}"/>
              </a:ext>
            </a:extLst>
          </p:cNvPr>
          <p:cNvSpPr/>
          <p:nvPr/>
        </p:nvSpPr>
        <p:spPr>
          <a:xfrm>
            <a:off x="0" y="3474720"/>
            <a:ext cx="6400800" cy="155448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A0E7B-619B-41A9-BA81-10E675189A95}"/>
              </a:ext>
            </a:extLst>
          </p:cNvPr>
          <p:cNvSpPr txBox="1"/>
          <p:nvPr/>
        </p:nvSpPr>
        <p:spPr>
          <a:xfrm>
            <a:off x="0" y="36576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Slab Medium" pitchFamily="2" charset="0"/>
                <a:ea typeface="Roboto Slab Medium" pitchFamily="2" charset="0"/>
              </a:rPr>
              <a:t>Title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0CB29-5F85-42C7-AFD2-979ADC6801E1}"/>
              </a:ext>
            </a:extLst>
          </p:cNvPr>
          <p:cNvSpPr/>
          <p:nvPr/>
        </p:nvSpPr>
        <p:spPr>
          <a:xfrm>
            <a:off x="1805267" y="4014969"/>
            <a:ext cx="2790265" cy="27432"/>
          </a:xfrm>
          <a:prstGeom prst="rect">
            <a:avLst/>
          </a:prstGeom>
          <a:solidFill>
            <a:srgbClr val="A4D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279F9-2BBE-41F5-A923-FFE3DAF7DF15}"/>
              </a:ext>
            </a:extLst>
          </p:cNvPr>
          <p:cNvSpPr txBox="1"/>
          <p:nvPr/>
        </p:nvSpPr>
        <p:spPr>
          <a:xfrm>
            <a:off x="0" y="4032890"/>
            <a:ext cx="6400800" cy="99283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Line 1</a:t>
            </a:r>
            <a:br>
              <a:rPr lang="en-US" sz="1600" dirty="0">
                <a:solidFill>
                  <a:srgbClr val="847986"/>
                </a:solidFill>
              </a:rPr>
            </a:br>
            <a:r>
              <a:rPr lang="en-US" sz="1600" dirty="0">
                <a:solidFill>
                  <a:srgbClr val="847986"/>
                </a:solidFill>
              </a:rPr>
              <a:t>Line 2</a:t>
            </a:r>
            <a:br>
              <a:rPr lang="en-US" sz="1600" dirty="0">
                <a:solidFill>
                  <a:srgbClr val="847986"/>
                </a:solidFill>
              </a:rPr>
            </a:br>
            <a:r>
              <a:rPr lang="en-US" sz="1600" dirty="0">
                <a:solidFill>
                  <a:srgbClr val="847986"/>
                </a:solidFill>
              </a:rPr>
              <a:t>Line 3</a:t>
            </a:r>
          </a:p>
        </p:txBody>
      </p:sp>
    </p:spTree>
    <p:extLst>
      <p:ext uri="{BB962C8B-B14F-4D97-AF65-F5344CB8AC3E}">
        <p14:creationId xmlns:p14="http://schemas.microsoft.com/office/powerpoint/2010/main" val="199101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treet at night&#10;&#10;Description automatically generated">
            <a:extLst>
              <a:ext uri="{FF2B5EF4-FFF2-40B4-BE49-F238E27FC236}">
                <a16:creationId xmlns:a16="http://schemas.microsoft.com/office/drawing/2014/main" id="{59D90F72-C35E-45DF-AC72-913DA63DD5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3" b="5518"/>
          <a:stretch/>
        </p:blipFill>
        <p:spPr>
          <a:xfrm>
            <a:off x="-1" y="0"/>
            <a:ext cx="6400800" cy="36880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D3D59B-D87A-40CB-B099-C236D7DC9906}"/>
              </a:ext>
            </a:extLst>
          </p:cNvPr>
          <p:cNvSpPr/>
          <p:nvPr/>
        </p:nvSpPr>
        <p:spPr>
          <a:xfrm>
            <a:off x="0" y="3474720"/>
            <a:ext cx="6400800" cy="155448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A0E7B-619B-41A9-BA81-10E675189A95}"/>
              </a:ext>
            </a:extLst>
          </p:cNvPr>
          <p:cNvSpPr txBox="1"/>
          <p:nvPr/>
        </p:nvSpPr>
        <p:spPr>
          <a:xfrm>
            <a:off x="0" y="36576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Slab Medium" pitchFamily="2" charset="0"/>
                <a:ea typeface="Roboto Slab Medium" pitchFamily="2" charset="0"/>
              </a:rPr>
              <a:t>Seattle Car Accident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0CB29-5F85-42C7-AFD2-979ADC6801E1}"/>
              </a:ext>
            </a:extLst>
          </p:cNvPr>
          <p:cNvSpPr/>
          <p:nvPr/>
        </p:nvSpPr>
        <p:spPr>
          <a:xfrm>
            <a:off x="1676571" y="4014969"/>
            <a:ext cx="3035808" cy="27432"/>
          </a:xfrm>
          <a:prstGeom prst="rect">
            <a:avLst/>
          </a:prstGeom>
          <a:solidFill>
            <a:srgbClr val="A4D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279F9-2BBE-41F5-A923-FFE3DAF7DF15}"/>
              </a:ext>
            </a:extLst>
          </p:cNvPr>
          <p:cNvSpPr txBox="1"/>
          <p:nvPr/>
        </p:nvSpPr>
        <p:spPr>
          <a:xfrm>
            <a:off x="0" y="4057710"/>
            <a:ext cx="6400800" cy="68505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Analyzing car accident data with MySQL for </a:t>
            </a:r>
            <a:br>
              <a:rPr lang="en-US" sz="1600" dirty="0">
                <a:solidFill>
                  <a:srgbClr val="847986"/>
                </a:solidFill>
              </a:rPr>
            </a:br>
            <a:r>
              <a:rPr lang="en-US" sz="1600" dirty="0">
                <a:solidFill>
                  <a:srgbClr val="847986"/>
                </a:solidFill>
              </a:rPr>
              <a:t>data exploration and Tableau for Visuals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3D5EDA1-D857-496B-A0B4-C84637DA5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4482"/>
            <a:ext cx="2201335" cy="461391"/>
          </a:xfrm>
          <a:prstGeom prst="rect">
            <a:avLst/>
          </a:prstGeom>
        </p:spPr>
      </p:pic>
      <p:pic>
        <p:nvPicPr>
          <p:cNvPr id="5" name="Picture 4" descr="A picture containing drawing, food, light&#10;&#10;Description automatically generated">
            <a:extLst>
              <a:ext uri="{FF2B5EF4-FFF2-40B4-BE49-F238E27FC236}">
                <a16:creationId xmlns:a16="http://schemas.microsoft.com/office/drawing/2014/main" id="{FF697901-82BD-43A7-B2A5-9AB00368B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7" y="482786"/>
            <a:ext cx="1042398" cy="70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0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cellphone&#10;&#10;Description automatically generated">
            <a:extLst>
              <a:ext uri="{FF2B5EF4-FFF2-40B4-BE49-F238E27FC236}">
                <a16:creationId xmlns:a16="http://schemas.microsoft.com/office/drawing/2014/main" id="{0F7D9AF6-F236-4D7E-9732-926EB5C898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4"/>
          <a:stretch/>
        </p:blipFill>
        <p:spPr>
          <a:xfrm>
            <a:off x="0" y="-1"/>
            <a:ext cx="6400800" cy="392352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D3D59B-D87A-40CB-B099-C236D7DC9906}"/>
              </a:ext>
            </a:extLst>
          </p:cNvPr>
          <p:cNvSpPr/>
          <p:nvPr/>
        </p:nvSpPr>
        <p:spPr>
          <a:xfrm>
            <a:off x="0" y="3474720"/>
            <a:ext cx="6400800" cy="155448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A0E7B-619B-41A9-BA81-10E675189A95}"/>
              </a:ext>
            </a:extLst>
          </p:cNvPr>
          <p:cNvSpPr txBox="1"/>
          <p:nvPr/>
        </p:nvSpPr>
        <p:spPr>
          <a:xfrm>
            <a:off x="0" y="36576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 Slab Medium" pitchFamily="2" charset="0"/>
                <a:ea typeface="Roboto Slab Medium" pitchFamily="2" charset="0"/>
              </a:rPr>
              <a:t>Recommending Songs on Spotify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0CB29-5F85-42C7-AFD2-979ADC6801E1}"/>
              </a:ext>
            </a:extLst>
          </p:cNvPr>
          <p:cNvSpPr/>
          <p:nvPr/>
        </p:nvSpPr>
        <p:spPr>
          <a:xfrm>
            <a:off x="1209214" y="4014969"/>
            <a:ext cx="3977640" cy="27432"/>
          </a:xfrm>
          <a:prstGeom prst="rect">
            <a:avLst/>
          </a:prstGeom>
          <a:solidFill>
            <a:srgbClr val="A4D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279F9-2BBE-41F5-A923-FFE3DAF7DF15}"/>
              </a:ext>
            </a:extLst>
          </p:cNvPr>
          <p:cNvSpPr txBox="1"/>
          <p:nvPr/>
        </p:nvSpPr>
        <p:spPr>
          <a:xfrm>
            <a:off x="0" y="4042401"/>
            <a:ext cx="6400800" cy="68505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sz="1600" dirty="0">
                <a:solidFill>
                  <a:srgbClr val="847986"/>
                </a:solidFill>
              </a:rPr>
              <a:t>Using a logistic regression model to create a recommendation model </a:t>
            </a:r>
            <a:br>
              <a:rPr lang="en-US" sz="1600" dirty="0">
                <a:solidFill>
                  <a:srgbClr val="847986"/>
                </a:solidFill>
              </a:rPr>
            </a:br>
            <a:r>
              <a:rPr lang="en-US" sz="1600" dirty="0">
                <a:solidFill>
                  <a:srgbClr val="847986"/>
                </a:solidFill>
              </a:rPr>
              <a:t>for songs using SciKit-Learn, Pandas and SciPy through Python</a:t>
            </a:r>
          </a:p>
        </p:txBody>
      </p:sp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DC657C49-AA7C-405A-8882-97F441A83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8" y="103258"/>
            <a:ext cx="1363486" cy="39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7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105</Words>
  <Application>Microsoft Office PowerPoint</Application>
  <PresentationFormat>Custom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 Slab Medium</vt:lpstr>
      <vt:lpstr>Office Theme</vt:lpstr>
      <vt:lpstr>Instructions</vt:lpstr>
      <vt:lpstr>Icons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Lonergan</dc:creator>
  <cp:lastModifiedBy>Ryan Lonergan</cp:lastModifiedBy>
  <cp:revision>8</cp:revision>
  <dcterms:created xsi:type="dcterms:W3CDTF">2020-09-12T01:23:52Z</dcterms:created>
  <dcterms:modified xsi:type="dcterms:W3CDTF">2020-09-12T02:39:35Z</dcterms:modified>
</cp:coreProperties>
</file>