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7" r:id="rId3"/>
    <p:sldId id="267" r:id="rId4"/>
    <p:sldId id="266" r:id="rId5"/>
    <p:sldId id="265" r:id="rId6"/>
    <p:sldId id="264" r:id="rId7"/>
  </p:sldIdLst>
  <p:sldSz cx="64008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F01"/>
    <a:srgbClr val="130600"/>
    <a:srgbClr val="22130C"/>
    <a:srgbClr val="1D0E0B"/>
    <a:srgbClr val="20110A"/>
    <a:srgbClr val="241A14"/>
    <a:srgbClr val="342214"/>
    <a:srgbClr val="FDBF82"/>
    <a:srgbClr val="FEC087"/>
    <a:srgbClr val="FAB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23066"/>
            <a:ext cx="5440680" cy="175090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641495"/>
            <a:ext cx="4800600" cy="1214225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67758"/>
            <a:ext cx="138017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67758"/>
            <a:ext cx="4060508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253809"/>
            <a:ext cx="5520690" cy="209200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365607"/>
            <a:ext cx="5520690" cy="110013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7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67759"/>
            <a:ext cx="552069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232853"/>
            <a:ext cx="2707838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837055"/>
            <a:ext cx="270783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232853"/>
            <a:ext cx="2721174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837055"/>
            <a:ext cx="2721174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24113"/>
            <a:ext cx="3240405" cy="3573992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24113"/>
            <a:ext cx="3240405" cy="3573992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67759"/>
            <a:ext cx="552069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338792"/>
            <a:ext cx="552069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8D93-61F9-441F-8257-F28C4925403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661325"/>
            <a:ext cx="21602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6E2A-4F98-491C-BACC-0F5E4C8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3FEE-18CB-4A10-8C75-1CDD16E4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template</a:t>
            </a:r>
          </a:p>
          <a:p>
            <a:r>
              <a:rPr lang="en-US" dirty="0"/>
              <a:t>Replace title and lines</a:t>
            </a:r>
          </a:p>
          <a:p>
            <a:r>
              <a:rPr lang="en-US" dirty="0"/>
              <a:t>Resize line under title – should be 0.3” height</a:t>
            </a:r>
          </a:p>
          <a:p>
            <a:r>
              <a:rPr lang="en-US" dirty="0"/>
              <a:t>Resize lines (18 or 16 font) and align text box to bottom of line</a:t>
            </a:r>
          </a:p>
          <a:p>
            <a:r>
              <a:rPr lang="en-US" dirty="0"/>
              <a:t>Add picture and send to back</a:t>
            </a:r>
          </a:p>
          <a:p>
            <a:r>
              <a:rPr lang="en-US" dirty="0"/>
              <a:t>Lower the picture where you want it</a:t>
            </a:r>
          </a:p>
          <a:p>
            <a:r>
              <a:rPr lang="en-US" dirty="0"/>
              <a:t>Crop the top</a:t>
            </a:r>
          </a:p>
        </p:txBody>
      </p:sp>
    </p:spTree>
    <p:extLst>
      <p:ext uri="{BB962C8B-B14F-4D97-AF65-F5344CB8AC3E}">
        <p14:creationId xmlns:p14="http://schemas.microsoft.com/office/powerpoint/2010/main" val="292878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cellphone&#10;&#10;Description automatically generated">
            <a:extLst>
              <a:ext uri="{FF2B5EF4-FFF2-40B4-BE49-F238E27FC236}">
                <a16:creationId xmlns:a16="http://schemas.microsoft.com/office/drawing/2014/main" id="{0F7D9AF6-F236-4D7E-9732-926EB5C89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4"/>
          <a:stretch/>
        </p:blipFill>
        <p:spPr>
          <a:xfrm>
            <a:off x="0" y="-1"/>
            <a:ext cx="6400800" cy="392352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32890"/>
            <a:ext cx="6400800" cy="9928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Line 1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Line 2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199101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A872"/>
            </a:gs>
            <a:gs pos="19000">
              <a:srgbClr val="FAB57C"/>
            </a:gs>
            <a:gs pos="47000">
              <a:srgbClr val="FEC087"/>
            </a:gs>
            <a:gs pos="68000">
              <a:srgbClr val="FDBF8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A469F7E-87F3-281A-00AF-C6DE211F5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"/>
          <a:stretch/>
        </p:blipFill>
        <p:spPr>
          <a:xfrm>
            <a:off x="1977352" y="0"/>
            <a:ext cx="2446096" cy="37229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Modified Bazz Fuss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32890"/>
            <a:ext cx="6400800" cy="9928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My version of </a:t>
            </a:r>
            <a:r>
              <a:rPr lang="en-US" sz="1600">
                <a:solidFill>
                  <a:srgbClr val="847986"/>
                </a:solidFill>
              </a:rPr>
              <a:t>the Bazz Fuss </a:t>
            </a:r>
            <a:r>
              <a:rPr lang="en-US" sz="1600" dirty="0">
                <a:solidFill>
                  <a:srgbClr val="847986"/>
                </a:solidFill>
              </a:rPr>
              <a:t>circuit 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with switchable clipping diodes 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and a BMP tone control</a:t>
            </a:r>
          </a:p>
        </p:txBody>
      </p:sp>
    </p:spTree>
    <p:extLst>
      <p:ext uri="{BB962C8B-B14F-4D97-AF65-F5344CB8AC3E}">
        <p14:creationId xmlns:p14="http://schemas.microsoft.com/office/powerpoint/2010/main" val="411798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several&#10;&#10;Description automatically generated">
            <a:extLst>
              <a:ext uri="{FF2B5EF4-FFF2-40B4-BE49-F238E27FC236}">
                <a16:creationId xmlns:a16="http://schemas.microsoft.com/office/drawing/2014/main" id="{C7C51C3C-B9D6-8610-B7CE-B5A275647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7937"/>
            <a:ext cx="6402203" cy="42614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Causality 4 Phaser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186778"/>
            <a:ext cx="6400800" cy="6850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A 4-stage phaser with regen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designed by </a:t>
            </a:r>
            <a:r>
              <a:rPr lang="en-US" sz="1600" dirty="0" err="1">
                <a:solidFill>
                  <a:srgbClr val="847986"/>
                </a:solidFill>
              </a:rPr>
              <a:t>frequencycentral</a:t>
            </a:r>
            <a:r>
              <a:rPr lang="en-US" sz="1600" dirty="0">
                <a:solidFill>
                  <a:srgbClr val="84798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2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10F01"/>
            </a:gs>
            <a:gs pos="19000">
              <a:srgbClr val="130600"/>
            </a:gs>
            <a:gs pos="47000">
              <a:srgbClr val="22130C"/>
            </a:gs>
            <a:gs pos="68000">
              <a:srgbClr val="1D0E0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lue&#10;&#10;Description automatically generated">
            <a:extLst>
              <a:ext uri="{FF2B5EF4-FFF2-40B4-BE49-F238E27FC236}">
                <a16:creationId xmlns:a16="http://schemas.microsoft.com/office/drawing/2014/main" id="{10F949D3-5851-8419-DB5D-F15743EAB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68" y="0"/>
            <a:ext cx="2289661" cy="35524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BYOC Fuzz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186778"/>
            <a:ext cx="6400800" cy="6850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A clone of a germanium Fuzz Face 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and the first pedal I ever made</a:t>
            </a:r>
          </a:p>
        </p:txBody>
      </p:sp>
    </p:spTree>
    <p:extLst>
      <p:ext uri="{BB962C8B-B14F-4D97-AF65-F5344CB8AC3E}">
        <p14:creationId xmlns:p14="http://schemas.microsoft.com/office/powerpoint/2010/main" val="361051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AAADC6C7-2E11-3DEF-5371-4FA721E44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2" t="20269" r="3439" b="2853"/>
          <a:stretch/>
        </p:blipFill>
        <p:spPr>
          <a:xfrm>
            <a:off x="2350009" y="762899"/>
            <a:ext cx="4050791" cy="2024656"/>
          </a:xfrm>
          <a:prstGeom prst="rect">
            <a:avLst/>
          </a:prstGeom>
        </p:spPr>
      </p:pic>
      <p:pic>
        <p:nvPicPr>
          <p:cNvPr id="13" name="Picture 12" descr="A picture containing music, guitar, bass&#10;&#10;Description automatically generated">
            <a:extLst>
              <a:ext uri="{FF2B5EF4-FFF2-40B4-BE49-F238E27FC236}">
                <a16:creationId xmlns:a16="http://schemas.microsoft.com/office/drawing/2014/main" id="{EAA6E06F-010D-085F-DF4E-3C026EFAE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88357" cy="358253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ASAT Guitar Rewire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32890"/>
            <a:ext cx="6400800" cy="9928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My work rewiring and 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improving the controls on a</a:t>
            </a:r>
          </a:p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G&amp;L ASAT Classic Tribute</a:t>
            </a:r>
          </a:p>
        </p:txBody>
      </p:sp>
    </p:spTree>
    <p:extLst>
      <p:ext uri="{BB962C8B-B14F-4D97-AF65-F5344CB8AC3E}">
        <p14:creationId xmlns:p14="http://schemas.microsoft.com/office/powerpoint/2010/main" val="169019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122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 Slab Medium</vt:lpstr>
      <vt:lpstr>Office Theme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Lonergan</dc:creator>
  <cp:lastModifiedBy>Ryan Lonergan</cp:lastModifiedBy>
  <cp:revision>21</cp:revision>
  <dcterms:created xsi:type="dcterms:W3CDTF">2020-09-12T01:23:52Z</dcterms:created>
  <dcterms:modified xsi:type="dcterms:W3CDTF">2025-05-06T18:33:57Z</dcterms:modified>
</cp:coreProperties>
</file>