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57" r:id="rId4"/>
    <p:sldId id="261" r:id="rId5"/>
    <p:sldId id="259" r:id="rId6"/>
  </p:sldIdLst>
  <p:sldSz cx="6400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847986"/>
    <a:srgbClr val="A4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E2A-4F98-491C-BACC-0F5E4C8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FEE-18CB-4A10-8C75-1CDD16E4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template</a:t>
            </a:r>
          </a:p>
          <a:p>
            <a:r>
              <a:rPr lang="en-US" dirty="0"/>
              <a:t>Replace title and lines</a:t>
            </a:r>
          </a:p>
          <a:p>
            <a:r>
              <a:rPr lang="en-US" dirty="0"/>
              <a:t>Resize line under title – should be 0.3” height</a:t>
            </a:r>
          </a:p>
          <a:p>
            <a:r>
              <a:rPr lang="en-US" dirty="0"/>
              <a:t>Resize lines (18 or 16 font) and align text box to bottom of line</a:t>
            </a:r>
          </a:p>
          <a:p>
            <a:r>
              <a:rPr lang="en-US" dirty="0"/>
              <a:t>Add picture and send to back</a:t>
            </a:r>
          </a:p>
          <a:p>
            <a:r>
              <a:rPr lang="en-US" dirty="0"/>
              <a:t>Lower the picture where you want it</a:t>
            </a:r>
          </a:p>
          <a:p>
            <a:r>
              <a:rPr lang="en-US" dirty="0"/>
              <a:t>Crop the top</a:t>
            </a:r>
          </a:p>
          <a:p>
            <a:r>
              <a:rPr lang="en-US" dirty="0"/>
              <a:t>Add technology icons</a:t>
            </a:r>
          </a:p>
        </p:txBody>
      </p:sp>
    </p:spTree>
    <p:extLst>
      <p:ext uri="{BB962C8B-B14F-4D97-AF65-F5344CB8AC3E}">
        <p14:creationId xmlns:p14="http://schemas.microsoft.com/office/powerpoint/2010/main" val="29287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6CE-0CE1-4A5C-B85E-2A0DD76C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79028F-C563-4040-BB14-F0634998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" y="3507440"/>
            <a:ext cx="2201335" cy="461391"/>
          </a:xfrm>
          <a:prstGeom prst="rect">
            <a:avLst/>
          </a:prstGeom>
        </p:spPr>
      </p:pic>
      <p:pic>
        <p:nvPicPr>
          <p:cNvPr id="7" name="Picture 6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11A6DE94-EB57-4394-BBEA-6FBB099D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8" y="2535716"/>
            <a:ext cx="1232909" cy="8336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B5E6C3-0F51-4DB8-ADCC-0E9A7B40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55" y="2368542"/>
            <a:ext cx="1232909" cy="107879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E61E072-59D6-419E-94CC-318B61D12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3" y="2907940"/>
            <a:ext cx="595343" cy="46139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0A326972-B58B-4CEA-8B33-FFD73081D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1" y="4106940"/>
            <a:ext cx="1363486" cy="3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Line 1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2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199101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treet at night&#10;&#10;Description automatically generated">
            <a:extLst>
              <a:ext uri="{FF2B5EF4-FFF2-40B4-BE49-F238E27FC236}">
                <a16:creationId xmlns:a16="http://schemas.microsoft.com/office/drawing/2014/main" id="{59D90F72-C35E-45DF-AC72-913DA63D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" b="5518"/>
          <a:stretch/>
        </p:blipFill>
        <p:spPr>
          <a:xfrm>
            <a:off x="-1" y="0"/>
            <a:ext cx="6400800" cy="36880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Seattle Car Accident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676571" y="4014969"/>
            <a:ext cx="3035808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57710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Analyzing car accident data with MySQL for 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data exploration and Tableau for Visuals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3D5EDA1-D857-496B-A0B4-C84637DA5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4482"/>
            <a:ext cx="2201335" cy="461391"/>
          </a:xfrm>
          <a:prstGeom prst="rect">
            <a:avLst/>
          </a:prstGeom>
        </p:spPr>
      </p:pic>
      <p:pic>
        <p:nvPicPr>
          <p:cNvPr id="5" name="Picture 4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FF697901-82BD-43A7-B2A5-9AB00368B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" y="482786"/>
            <a:ext cx="1042398" cy="7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0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Recommending Songs on Spotify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209214" y="4014969"/>
            <a:ext cx="3977640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42401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Using logistic regression to create a recommendation model 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for songs using SciKit-Learn, Pandas and SciPy through Python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DC657C49-AA7C-405A-8882-97F441A8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8" y="103258"/>
            <a:ext cx="1363486" cy="3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103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Slab Medium</vt:lpstr>
      <vt:lpstr>Office Theme</vt:lpstr>
      <vt:lpstr>Instructions</vt:lpstr>
      <vt:lpstr>Icons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Lonergan</dc:creator>
  <cp:lastModifiedBy>Ryan Lonergan</cp:lastModifiedBy>
  <cp:revision>10</cp:revision>
  <dcterms:created xsi:type="dcterms:W3CDTF">2020-09-12T01:23:52Z</dcterms:created>
  <dcterms:modified xsi:type="dcterms:W3CDTF">2020-09-14T00:30:19Z</dcterms:modified>
</cp:coreProperties>
</file>