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B3AEE-C3CA-4F11-943E-E6F12344987F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A5252-5B18-4CFB-8896-9850CEDF9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77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95DE-C5D4-4A49-9C18-7F0623323E93}" type="datetime1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9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FE8-C6A0-4811-9F0E-189589D00D9E}" type="datetime1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98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010-3D5D-41BB-983F-73AD9CE1B251}" type="datetime1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74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58FA-C5FA-4FEE-A964-B3C38ABC1110}" type="datetime1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7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A92B-FA91-4E57-A763-472F9491BBA8}" type="datetime1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04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38BB-BF7C-4609-A152-5B5B722CB96D}" type="datetime1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26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1EBA-8B0B-4002-9BB6-DA7CF1A245FC}" type="datetime1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85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A1D-ECD7-4321-B11F-99F8B53AEA75}" type="datetime1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71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82B8-2992-423F-B66D-A0B8AB6F0BBB}" type="datetime1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81B0-0C69-4754-B5E7-92D9689D138E}" type="datetime1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4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44BB-115B-48C8-972E-2C10C82D6D71}" type="datetime1">
              <a:rPr lang="pt-BR" smtClean="0"/>
              <a:t>30/10/2018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02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41B5-2673-4187-9659-A0D93FA47095}" type="datetime1">
              <a:rPr lang="pt-BR" smtClean="0"/>
              <a:t>30/10/2018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530-81D6-45DC-8CA7-FCA82917C73F}" type="datetime1">
              <a:rPr lang="pt-BR" smtClean="0"/>
              <a:t>30/10/2018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2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269-8C9B-40A8-8E97-C4DCFD48D758}" type="datetime1">
              <a:rPr lang="pt-BR" smtClean="0"/>
              <a:t>30/10/2018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9F0-23F0-4790-BFD0-B8DDDD116888}" type="datetime1">
              <a:rPr lang="pt-BR" smtClean="0"/>
              <a:t>30/10/2018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44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AE4-40B8-44A4-8494-4131550E36BC}" type="datetime1">
              <a:rPr lang="pt-BR" smtClean="0"/>
              <a:t>30/10/2018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53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8E17-6ED8-49CB-BD25-162273F4FF3C}" type="datetime1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9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63CAD-A313-4558-BA6A-344977FB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just"/>
            <a:r>
              <a:rPr lang="pt-BR" sz="2800" dirty="0"/>
              <a:t>APLICAÇÃO DO EXTREME PROGRAMMING NO DESENVOLVIMENTO DE UM AMBIENTE WEB DE ENSINO E APRENDIZAGEM DA LÍNGUA INGLESA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6783B8-13A9-404D-BB67-5F9A4A51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08791"/>
            <a:ext cx="7315200" cy="914400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Acadêmico: Ryan Lucas Silva Lemos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Orientadora: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Profª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Christine Martins de Matos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F786D2-23A3-467D-87E8-A463075E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14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508D-1293-4339-96EC-F0F58A4F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B2BC42-383D-47CA-9D36-9E17EDE1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10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68CB4B-15A4-436C-B885-43C9B883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32" y="1447633"/>
            <a:ext cx="7886700" cy="45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AD70D-9CE1-49B9-A454-BE35027F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1689C-061D-45B3-806B-88ADD0C2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BACICH, L. et al.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Ensino Híbrido: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Personalização e tecnologia na educação. Porto Alegre: Penso, 2015.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MELO NETO, J. A. D. et al.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Educação a distância: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estado da arte. São Paulo: Pearson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Brasil, v. 2, 2012.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PRESSMAN, R. S.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Engenharia de Software: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Uma abordagem Profissional. 7. ed. Porto Alegre: Bookman, 2011.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SAENGTONGSRIKAMON, C.; MEESAD, P.; SUNANTHA, S.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Scanner-</a:t>
            </a:r>
            <a:r>
              <a:rPr lang="pt-B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Optical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Mark </a:t>
            </a:r>
            <a:r>
              <a:rPr lang="pt-B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Technology, Bangkok, v9, n1, p. 69-73, Jun. 2017. Disponível em: &lt;https://www.researchgate.net/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/264882235_Scanner-Based_Optical_Mark_Recognition&gt;. Acesso em: 9 out. 2018.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STAUFFER, M.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Desenvolvendo com </a:t>
            </a:r>
            <a:r>
              <a:rPr lang="pt-B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Um Framework para construção de aplicativos PHP modernos. 1. ed. São Paulo: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Novatec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2017.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TELES, V. M.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Extreme </a:t>
            </a:r>
            <a:r>
              <a:rPr lang="pt-B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Aprenda como encantar seus usuários desenvolvendo software com agilidade e alta qualidade. 2. ed. São Paulo: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Novatec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WAZLAWICK, R. S.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 de Pesquisa para ciência da Computação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Rio de Janeiro: Elsevier, 2009.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2F097-D69D-4781-BA83-F51DFACB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06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E50CE-C9F4-4B19-BB52-2496A29C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do Trabalho</a:t>
            </a:r>
            <a:endParaRPr lang="pt-BR" sz="2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7EEFD-B398-4AB7-8DA1-A826C30D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e Problema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geral e específicos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Procedimentos Metodológicos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Bibliografia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03B96C-259E-486D-A6A4-36BE7FE1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57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75EC6-55D0-47F8-AE5F-53E8331F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7BEA23-8FFA-4F88-A5A2-583017F1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 no ensino de idiomas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Processos de ensino e aprendizagem automatizados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ágil </a:t>
            </a:r>
          </a:p>
          <a:p>
            <a:pPr algn="just"/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42DB74-3C3A-4A09-BE9C-4FDD3406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6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25076-A502-4E14-9256-70A404AC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Tema e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5BF25-D63C-4397-AC7C-2E0ED9ED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 </a:t>
            </a:r>
          </a:p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técnicas ágeis.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 </a:t>
            </a:r>
          </a:p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os benefícios e dificuldades de se utilizar técnica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(XP) de desenvolvimento ágil para criação de um sistema 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auxilia na aprendizagem de língua inglesa? 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09000A-18BF-4058-B33E-86723508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8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E2560-D545-496B-AE7E-316799D9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F515C-04AE-4605-854B-F5535D1E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Diferencial para os clientes e professores da escola;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Possível melhora nos processos de ensino/aprendizagem de inglês;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Fornecimento de mais detalhes quanto a utilização da metodologia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auxiliar desenvolvedores.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0274D9-2274-4B65-9855-45661CB4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80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12FEC-F1A2-4E1C-A8D3-246FDB29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5F842-F2CD-436E-882B-2F094002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pt-BR" dirty="0"/>
              <a:t>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geral</a:t>
            </a:r>
            <a:r>
              <a:rPr lang="pt-BR" dirty="0"/>
              <a:t> 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ambiente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técnicas ágeis para auxiliar no processo de ensino e aprendizagem de língua inglesa para a escola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Center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(ILC).</a:t>
            </a:r>
          </a:p>
          <a:p>
            <a:pPr lvl="1" algn="just"/>
            <a:endParaRPr lang="pt-BR" dirty="0"/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 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disponibilizar materiais e exercícios para os alunos no ambiente desenvolvido;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apontar acertos e erros de provas elaboradas a partir do módulo de banco de questões;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conteúdos de maior deficiência a partir de gráficos de desempenho e,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apresentar benefícios e resultados do uso de técnicas de desenvolvimento ágil.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CF9800-B8B6-4F03-AD4E-70AFE62A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481CA-080F-46A0-9D6B-8FE47686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300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16426-F701-4A90-95E1-36F59B87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Educação a distância – ambiente virtual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de Processos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de Desenvolvimento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Web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033060-6D73-4E11-8B8A-FE6C9580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67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6DDD7-BE0E-49BB-BE54-161EFF7F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Procedimentos Metodológicos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052C3-81EF-4BD5-9133-F34CEFFA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 da Pesquisa/Método: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Exploratória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Técnicas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Observação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Entrevista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Planejamento e entrevistas ao cliente, para a coleta de estórias de usuário </a:t>
            </a:r>
          </a:p>
          <a:p>
            <a:pPr lvl="1"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dos processos e do banco de dados. </a:t>
            </a:r>
          </a:p>
          <a:p>
            <a:pPr lvl="1"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e testes</a:t>
            </a:r>
          </a:p>
          <a:p>
            <a:pPr lvl="1"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Reuniões com o cliente para retiradas de dúvidas acerca das funcionalidades.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069D7F-1A5C-47AA-A31F-D89C23FD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05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508D-1293-4339-96EC-F0F58A4F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43DE1FC-810E-4E84-9AB1-65F0F1A5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F275A1-7DD4-44BC-89CD-377A550B7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0" y="1419436"/>
            <a:ext cx="8019256" cy="48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425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Facetado</vt:lpstr>
      <vt:lpstr>APLICAÇÃO DO EXTREME PROGRAMMING NO DESENVOLVIMENTO DE UM AMBIENTE WEB DE ENSINO E APRENDIZAGEM DA LÍNGUA INGLESA</vt:lpstr>
      <vt:lpstr>Estrutura do Trabalho</vt:lpstr>
      <vt:lpstr>Introdução</vt:lpstr>
      <vt:lpstr>Tema e problema</vt:lpstr>
      <vt:lpstr>Justificativa</vt:lpstr>
      <vt:lpstr>Objetivos</vt:lpstr>
      <vt:lpstr>Fundamentação teórica</vt:lpstr>
      <vt:lpstr>Procedimentos Metodológicos</vt:lpstr>
      <vt:lpstr>Cronograma</vt:lpstr>
      <vt:lpstr>Cronograma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DO EXTREME PROGRAMMING NO DESENVOLVIMENTO DE UM AMBIENTE WEB DE ENSINO E APRENDIZAGEM DA LÍNGUA INGLESA</dc:title>
  <dc:creator>Ryan Lemos</dc:creator>
  <cp:lastModifiedBy>Ryan Lemos</cp:lastModifiedBy>
  <cp:revision>13</cp:revision>
  <dcterms:created xsi:type="dcterms:W3CDTF">2018-10-28T21:48:31Z</dcterms:created>
  <dcterms:modified xsi:type="dcterms:W3CDTF">2018-10-30T23:52:04Z</dcterms:modified>
</cp:coreProperties>
</file>