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94660"/>
  </p:normalViewPr>
  <p:slideViewPr>
    <p:cSldViewPr snapToGrid="0">
      <p:cViewPr>
        <p:scale>
          <a:sx n="80" d="100"/>
          <a:sy n="80" d="100"/>
        </p:scale>
        <p:origin x="104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3DF-2E62-4ED6-8961-40BA1EEAB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4D78-61CE-49FA-87C3-401FE2B0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7B82-6970-4B90-A928-235A297E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3E46-AAA9-4706-AF87-228E13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AE28-3972-4594-A83A-800BA55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F051-EFFF-46E3-9103-406D701F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D7C6-5277-4C69-B022-D88EE086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A7C1-A4DB-4371-9049-751F25FF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C572-20FA-4704-B292-3637ED7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140E-F356-48AA-841B-BCC3082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E3D7A-926B-4F5E-89F0-D278D273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EBA8-503B-4535-99C8-5E5B43DF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4203-29E8-4BDB-9104-6D0A6AC0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7CFC-E523-4560-B5AD-491AE25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7C-0DC6-40C3-A810-205D636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7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7300-ED54-463F-899F-28CD87CF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B47A-13FE-42C7-A43E-65EE0079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FE33-9F3F-47C2-9DE1-A86F32F7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A146-9F34-4EA6-995F-4D0CD491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B071-AE0E-4E4F-A3E1-7656A293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8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21F-8C47-4266-A4C0-829090B4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1219-F290-46D1-B336-8D1FD981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8449-6C7C-4AF7-B377-9C6613F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2806-5C34-4408-A7E3-284109C2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22FB-77C1-479A-950D-05CDD57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6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F3A0-62BC-45CC-B0B0-75A6E65A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094E-DDB2-4E8C-BF28-8145F023D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76D9-7F57-4D60-A902-42FFE6AA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1371-5E07-4D99-8F15-24945FB8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944EF-0494-4C85-A2F5-3CC259D8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D75F-AC3D-499E-B029-2E690D1C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9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90E7-A0EC-4FC7-8745-C4189DF4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01C1-B43D-4D4A-9741-6BD11E00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06F04-1670-4AAB-A92D-169F0E69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68675-FE79-425C-898B-190C82C9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D48E-5AD1-4911-847E-F8B77405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220FD-BEA5-4459-83BE-43438A85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301EE-D6E2-4B02-AE90-F2AD903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DA957-45AE-4BC0-A9FA-282299A7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68E-5E4A-45F2-BCC2-15C8A527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8BA9-9F3C-42AB-AA6B-E734015C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33F40-90C1-47E6-BDED-937D3C0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1685-5C66-4CC9-9161-7D1ED383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0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08F27-E130-4D01-9829-A8EDF385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B0654-637C-4F33-BD0E-887FF03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C901-B840-4513-B194-D2C00E50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31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859D-3E5F-4032-9B29-ED8BCEE2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D265-B584-4A2F-929C-0E4346E0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DFF8-9EC0-4759-AA08-7C1B57871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E67F2-0700-45B8-94F5-36E170E2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7FAD-08B2-42C7-ADA4-3E7BB80D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D8FC-8DFC-446B-AB16-9C7074C3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D7F-3335-44BE-B814-24C0AF53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0378-26C3-4664-857E-D9708286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0C92-8271-4302-B308-A2AECB85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9CFE-F764-4E67-9E7F-751DE785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3FAA-DFCC-4DBC-B5EA-705A6483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3452-9154-497B-91BB-3BBB4043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94A29-D66E-4A8E-B62C-A23DA88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FF90-032F-4703-AC8C-814AC294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05D9-CDCF-41AE-A0FA-ADB10F1C6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9025-BEB2-48FB-AA00-4D0D1711978C}" type="datetimeFigureOut">
              <a:rPr lang="en-CA" smtClean="0"/>
              <a:t>2020-02-09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D524-FCDF-42E5-B0F4-80267B080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D9C9-F63A-46F3-A429-5A3321D3C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B9A0-C4F8-4954-8B20-FA53A117D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3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12.png"/><Relationship Id="rId5" Type="http://schemas.openxmlformats.org/officeDocument/2006/relationships/image" Target="../media/image7.jpg"/><Relationship Id="rId10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44D7-5391-4A98-8111-DA5C24E1F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Rasa with webview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7C95E-613E-46A6-985A-E277E2DA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Architectural summary</a:t>
            </a:r>
          </a:p>
          <a:p>
            <a:r>
              <a:rPr lang="en-CA"/>
              <a:t>February,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5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54E3343-3092-459D-B1FF-F7CDFCFEFE87}"/>
              </a:ext>
            </a:extLst>
          </p:cNvPr>
          <p:cNvSpPr txBox="1"/>
          <p:nvPr/>
        </p:nvSpPr>
        <p:spPr>
          <a:xfrm>
            <a:off x="196753" y="40478"/>
            <a:ext cx="407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Services architecture Dec 2019</a:t>
            </a:r>
            <a:endParaRPr lang="en-CA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444C3-314E-4247-89F5-CD7C1361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2" y="515061"/>
            <a:ext cx="3704187" cy="21462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9DA2CB-FDA9-444D-9209-BF9B0C94315D}"/>
              </a:ext>
            </a:extLst>
          </p:cNvPr>
          <p:cNvSpPr txBox="1"/>
          <p:nvPr/>
        </p:nvSpPr>
        <p:spPr>
          <a:xfrm>
            <a:off x="102242" y="2736502"/>
            <a:ext cx="362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Ngrok</a:t>
            </a:r>
            <a:r>
              <a:rPr lang="en-CA" b="1" dirty="0"/>
              <a:t>: serve localhost as public URL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A4994-5A07-4AF7-99FA-C3D4CA4E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22" y="4098628"/>
            <a:ext cx="2935595" cy="2113517"/>
          </a:xfrm>
          <a:prstGeom prst="rect">
            <a:avLst/>
          </a:prstGeom>
          <a:ln>
            <a:solidFill>
              <a:prstClr val="ltGray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FEFF1C-C96B-45F1-8F61-06D32AA4DD2C}"/>
              </a:ext>
            </a:extLst>
          </p:cNvPr>
          <p:cNvSpPr txBox="1"/>
          <p:nvPr/>
        </p:nvSpPr>
        <p:spPr>
          <a:xfrm>
            <a:off x="8780371" y="6212145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Facebook Messenger front 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0BD5-30E7-41B1-A85E-A67C67D3B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82" y="4557154"/>
            <a:ext cx="2563619" cy="1242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EF4CFB-240A-42BB-B145-81DC1454DB34}"/>
              </a:ext>
            </a:extLst>
          </p:cNvPr>
          <p:cNvSpPr txBox="1"/>
          <p:nvPr/>
        </p:nvSpPr>
        <p:spPr>
          <a:xfrm>
            <a:off x="4963125" y="5522847"/>
            <a:ext cx="12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Rasa server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619274-01C6-4A5E-89C7-88B767308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7" y="3316896"/>
            <a:ext cx="979382" cy="9793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27BFD31-6F18-43D3-B07F-89B6284149A0}"/>
              </a:ext>
            </a:extLst>
          </p:cNvPr>
          <p:cNvSpPr txBox="1"/>
          <p:nvPr/>
        </p:nvSpPr>
        <p:spPr>
          <a:xfrm>
            <a:off x="829845" y="4316533"/>
            <a:ext cx="177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Python custom 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8DB128-9170-4FFF-9694-2AC9CB11E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83" y="1545745"/>
            <a:ext cx="3238400" cy="5108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15C371C-12CC-4319-BF49-576CAA1CDF4F}"/>
              </a:ext>
            </a:extLst>
          </p:cNvPr>
          <p:cNvSpPr txBox="1"/>
          <p:nvPr/>
        </p:nvSpPr>
        <p:spPr>
          <a:xfrm>
            <a:off x="8054922" y="2164347"/>
            <a:ext cx="192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Webhook callback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198947-0563-46A9-BAFC-1778B13FA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" y="5815886"/>
            <a:ext cx="916823" cy="4441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039D5B-80BA-43AD-9399-D6C36C33C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28" y="5968286"/>
            <a:ext cx="916823" cy="4441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093F81-D920-4BB1-A3C8-DAFFDC57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8" y="6130139"/>
            <a:ext cx="916823" cy="4441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5F4E2FF-364D-4F46-8421-E23D7828FBEC}"/>
              </a:ext>
            </a:extLst>
          </p:cNvPr>
          <p:cNvSpPr txBox="1"/>
          <p:nvPr/>
        </p:nvSpPr>
        <p:spPr>
          <a:xfrm>
            <a:off x="629383" y="639681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Rasa models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B2B8664-2200-47BB-A8DC-4874AD8D954E}"/>
              </a:ext>
            </a:extLst>
          </p:cNvPr>
          <p:cNvSpPr/>
          <p:nvPr/>
        </p:nvSpPr>
        <p:spPr>
          <a:xfrm rot="5400000">
            <a:off x="6505396" y="3384692"/>
            <a:ext cx="2723967" cy="283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F95DC-5419-428F-8428-2DFDB75E7BE7}"/>
              </a:ext>
            </a:extLst>
          </p:cNvPr>
          <p:cNvSpPr txBox="1"/>
          <p:nvPr/>
        </p:nvSpPr>
        <p:spPr>
          <a:xfrm>
            <a:off x="4152125" y="189529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/>
              <a:t>Public URL from </a:t>
            </a:r>
            <a:r>
              <a:rPr lang="en-CA" b="1" i="1" dirty="0" err="1"/>
              <a:t>ngrok</a:t>
            </a:r>
            <a:r>
              <a:rPr lang="en-CA" b="1" i="1" dirty="0"/>
              <a:t> 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D1E5DDB-0904-485A-AA3C-B504BE1AA32F}"/>
              </a:ext>
            </a:extLst>
          </p:cNvPr>
          <p:cNvSpPr/>
          <p:nvPr/>
        </p:nvSpPr>
        <p:spPr>
          <a:xfrm rot="18128847">
            <a:off x="4845724" y="3260485"/>
            <a:ext cx="2773286" cy="259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0F0D51-C0E1-44DF-952A-544CF5B0EBF1}"/>
              </a:ext>
            </a:extLst>
          </p:cNvPr>
          <p:cNvSpPr txBox="1"/>
          <p:nvPr/>
        </p:nvSpPr>
        <p:spPr>
          <a:xfrm rot="18110284">
            <a:off x="4784353" y="3258347"/>
            <a:ext cx="17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i="1" dirty="0"/>
              <a:t>Token from </a:t>
            </a:r>
            <a:r>
              <a:rPr lang="en-CA" b="1" i="1" dirty="0" err="1"/>
              <a:t>credentials.yml</a:t>
            </a:r>
            <a:r>
              <a:rPr lang="en-CA" b="1" i="1" dirty="0"/>
              <a:t> 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CE18A63-FFC7-4AEC-AB66-80C5A5BCDF77}"/>
              </a:ext>
            </a:extLst>
          </p:cNvPr>
          <p:cNvSpPr/>
          <p:nvPr/>
        </p:nvSpPr>
        <p:spPr>
          <a:xfrm>
            <a:off x="3998569" y="1662449"/>
            <a:ext cx="2741056" cy="30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23AC488-397C-422F-895A-A810C9F1465E}"/>
              </a:ext>
            </a:extLst>
          </p:cNvPr>
          <p:cNvSpPr/>
          <p:nvPr/>
        </p:nvSpPr>
        <p:spPr>
          <a:xfrm rot="1110392">
            <a:off x="2067886" y="4226912"/>
            <a:ext cx="2340110" cy="2805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A7596941-6DF2-439C-8C9D-3F44C22C3708}"/>
              </a:ext>
            </a:extLst>
          </p:cNvPr>
          <p:cNvSpPr/>
          <p:nvPr/>
        </p:nvSpPr>
        <p:spPr>
          <a:xfrm rot="9868835">
            <a:off x="2041031" y="5447441"/>
            <a:ext cx="2454144" cy="314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0CEF5B-5439-4EBE-9AA6-246CB212740E}"/>
              </a:ext>
            </a:extLst>
          </p:cNvPr>
          <p:cNvSpPr txBox="1"/>
          <p:nvPr/>
        </p:nvSpPr>
        <p:spPr>
          <a:xfrm rot="20681727">
            <a:off x="2538402" y="5186456"/>
            <a:ext cx="138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Models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3F7D8-42B2-44CA-8F52-67F69AD8CE5A}"/>
              </a:ext>
            </a:extLst>
          </p:cNvPr>
          <p:cNvSpPr txBox="1"/>
          <p:nvPr/>
        </p:nvSpPr>
        <p:spPr>
          <a:xfrm rot="1117605">
            <a:off x="2445846" y="3764825"/>
            <a:ext cx="218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Custom actions &amp; slot values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B7564A-1E66-4D47-8169-D767830A8AA2}"/>
              </a:ext>
            </a:extLst>
          </p:cNvPr>
          <p:cNvSpPr txBox="1"/>
          <p:nvPr/>
        </p:nvSpPr>
        <p:spPr>
          <a:xfrm>
            <a:off x="7976214" y="2814692"/>
            <a:ext cx="208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Link between Rasa server and FM</a:t>
            </a: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4663F89D-B3FD-4993-A15C-AF22A397F32C}"/>
              </a:ext>
            </a:extLst>
          </p:cNvPr>
          <p:cNvSpPr/>
          <p:nvPr/>
        </p:nvSpPr>
        <p:spPr>
          <a:xfrm rot="10800000">
            <a:off x="6980064" y="4856756"/>
            <a:ext cx="1796558" cy="3159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4BE60DE0-8679-4ED3-8C8B-41425AC397D0}"/>
              </a:ext>
            </a:extLst>
          </p:cNvPr>
          <p:cNvSpPr/>
          <p:nvPr/>
        </p:nvSpPr>
        <p:spPr>
          <a:xfrm>
            <a:off x="4928076" y="1255597"/>
            <a:ext cx="457200" cy="51082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Explosion: 8 Points 58">
            <a:extLst>
              <a:ext uri="{FF2B5EF4-FFF2-40B4-BE49-F238E27FC236}">
                <a16:creationId xmlns:a16="http://schemas.microsoft.com/office/drawing/2014/main" id="{32CFB61D-81FB-4E77-A8E2-41E3BC297A10}"/>
              </a:ext>
            </a:extLst>
          </p:cNvPr>
          <p:cNvSpPr/>
          <p:nvPr/>
        </p:nvSpPr>
        <p:spPr>
          <a:xfrm>
            <a:off x="7597722" y="5110695"/>
            <a:ext cx="457200" cy="51082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06529-93DB-4202-BB6B-28DA7EF9DABE}"/>
              </a:ext>
            </a:extLst>
          </p:cNvPr>
          <p:cNvSpPr txBox="1"/>
          <p:nvPr/>
        </p:nvSpPr>
        <p:spPr>
          <a:xfrm>
            <a:off x="4134585" y="962236"/>
            <a:ext cx="384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Weak link: broken if laptop goes offline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ADDA49-3ADD-4036-B47C-C4FCB9A76C8F}"/>
              </a:ext>
            </a:extLst>
          </p:cNvPr>
          <p:cNvSpPr txBox="1"/>
          <p:nvPr/>
        </p:nvSpPr>
        <p:spPr>
          <a:xfrm>
            <a:off x="6769786" y="5569335"/>
            <a:ext cx="241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Weak link: broken if Webhook to </a:t>
            </a:r>
            <a:r>
              <a:rPr lang="en-CA" i="1" dirty="0" err="1">
                <a:solidFill>
                  <a:srgbClr val="FF0000"/>
                </a:solidFill>
              </a:rPr>
              <a:t>ngrok</a:t>
            </a:r>
            <a:r>
              <a:rPr lang="en-CA" i="1" dirty="0">
                <a:solidFill>
                  <a:srgbClr val="FF0000"/>
                </a:solidFill>
              </a:rPr>
              <a:t> public URL lost</a:t>
            </a:r>
          </a:p>
        </p:txBody>
      </p:sp>
    </p:spTree>
    <p:extLst>
      <p:ext uri="{BB962C8B-B14F-4D97-AF65-F5344CB8AC3E}">
        <p14:creationId xmlns:p14="http://schemas.microsoft.com/office/powerpoint/2010/main" val="25716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54E3343-3092-459D-B1FF-F7CDFCFEFE87}"/>
              </a:ext>
            </a:extLst>
          </p:cNvPr>
          <p:cNvSpPr txBox="1"/>
          <p:nvPr/>
        </p:nvSpPr>
        <p:spPr>
          <a:xfrm>
            <a:off x="196753" y="40478"/>
            <a:ext cx="240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Architecture Feb 2020 blog version</a:t>
            </a:r>
            <a:endParaRPr lang="en-CA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EFF1C-C96B-45F1-8F61-06D32AA4DD2C}"/>
              </a:ext>
            </a:extLst>
          </p:cNvPr>
          <p:cNvSpPr txBox="1"/>
          <p:nvPr/>
        </p:nvSpPr>
        <p:spPr>
          <a:xfrm>
            <a:off x="4920437" y="5148539"/>
            <a:ext cx="24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Facebook Messenger front 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0BD5-30E7-41B1-A85E-A67C67D3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1" y="2961650"/>
            <a:ext cx="1387338" cy="6721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EF4CFB-240A-42BB-B145-81DC1454DB34}"/>
              </a:ext>
            </a:extLst>
          </p:cNvPr>
          <p:cNvSpPr txBox="1"/>
          <p:nvPr/>
        </p:nvSpPr>
        <p:spPr>
          <a:xfrm>
            <a:off x="1920516" y="3497644"/>
            <a:ext cx="1039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Rasa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BFD31-6F18-43D3-B07F-89B6284149A0}"/>
              </a:ext>
            </a:extLst>
          </p:cNvPr>
          <p:cNvSpPr txBox="1"/>
          <p:nvPr/>
        </p:nvSpPr>
        <p:spPr>
          <a:xfrm>
            <a:off x="21573" y="2777077"/>
            <a:ext cx="177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Python custom 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8DB128-9170-4FFF-9694-2AC9CB11E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38" y="1500044"/>
            <a:ext cx="1631035" cy="2572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15C371C-12CC-4319-BF49-576CAA1CDF4F}"/>
              </a:ext>
            </a:extLst>
          </p:cNvPr>
          <p:cNvSpPr txBox="1"/>
          <p:nvPr/>
        </p:nvSpPr>
        <p:spPr>
          <a:xfrm>
            <a:off x="3206482" y="1190850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Webhook callback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198947-0563-46A9-BAFC-1778B13F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7" y="4107637"/>
            <a:ext cx="916823" cy="4441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7039D5B-80BA-43AD-9399-D6C36C33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7" y="4260037"/>
            <a:ext cx="916823" cy="4441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093F81-D920-4BB1-A3C8-DAFFDC571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7" y="4421890"/>
            <a:ext cx="916823" cy="4441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5F4E2FF-364D-4F46-8421-E23D7828FBEC}"/>
              </a:ext>
            </a:extLst>
          </p:cNvPr>
          <p:cNvSpPr txBox="1"/>
          <p:nvPr/>
        </p:nvSpPr>
        <p:spPr>
          <a:xfrm>
            <a:off x="-10698" y="468856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Rasa models</a:t>
            </a: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23AC488-397C-422F-895A-A810C9F1465E}"/>
              </a:ext>
            </a:extLst>
          </p:cNvPr>
          <p:cNvSpPr/>
          <p:nvPr/>
        </p:nvSpPr>
        <p:spPr>
          <a:xfrm rot="1110392">
            <a:off x="1020442" y="2563400"/>
            <a:ext cx="741795" cy="2224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A7596941-6DF2-439C-8C9D-3F44C22C3708}"/>
              </a:ext>
            </a:extLst>
          </p:cNvPr>
          <p:cNvSpPr/>
          <p:nvPr/>
        </p:nvSpPr>
        <p:spPr>
          <a:xfrm rot="8998235">
            <a:off x="1039551" y="3708412"/>
            <a:ext cx="674862" cy="204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0CEF5B-5439-4EBE-9AA6-246CB212740E}"/>
              </a:ext>
            </a:extLst>
          </p:cNvPr>
          <p:cNvSpPr txBox="1"/>
          <p:nvPr/>
        </p:nvSpPr>
        <p:spPr>
          <a:xfrm rot="19842273">
            <a:off x="878959" y="3204454"/>
            <a:ext cx="138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 dirty="0"/>
              <a:t>Models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33F7D8-42B2-44CA-8F52-67F69AD8CE5A}"/>
              </a:ext>
            </a:extLst>
          </p:cNvPr>
          <p:cNvSpPr txBox="1"/>
          <p:nvPr/>
        </p:nvSpPr>
        <p:spPr>
          <a:xfrm rot="1117605">
            <a:off x="876244" y="2388256"/>
            <a:ext cx="218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Actions </a:t>
            </a:r>
            <a:r>
              <a:rPr lang="en-CA" sz="1400" b="1" i="1" dirty="0"/>
              <a:t>&amp; slot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31376-1E90-477B-A903-19EA9D913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17" y="778365"/>
            <a:ext cx="2472119" cy="43948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E4A23-21F0-4161-8268-AB39062DD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54" y="790356"/>
            <a:ext cx="2472119" cy="4394878"/>
          </a:xfrm>
          <a:prstGeom prst="rect">
            <a:avLst/>
          </a:prstGeom>
          <a:ln>
            <a:solidFill>
              <a:prstClr val="ltGray"/>
            </a:solidFill>
          </a:ln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1612E2DA-2A7D-49E9-BDA2-F8FE24EF9512}"/>
              </a:ext>
            </a:extLst>
          </p:cNvPr>
          <p:cNvSpPr/>
          <p:nvPr/>
        </p:nvSpPr>
        <p:spPr>
          <a:xfrm>
            <a:off x="3206482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94D0B-233F-46B1-B1DC-92434B2ADAC2}"/>
              </a:ext>
            </a:extLst>
          </p:cNvPr>
          <p:cNvSpPr txBox="1"/>
          <p:nvPr/>
        </p:nvSpPr>
        <p:spPr>
          <a:xfrm>
            <a:off x="7714096" y="694670"/>
            <a:ext cx="1439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/>
              <a:t>Flask web server</a:t>
            </a:r>
            <a:endParaRPr lang="en-CA" sz="1400" b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CD3D13B-7BF0-4E69-95C8-CC65CA381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70" y="1080358"/>
            <a:ext cx="593396" cy="59339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D875248-9D29-4BF3-B342-90D4514B0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2" y="2092442"/>
            <a:ext cx="593396" cy="593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CC397-7A35-4262-A06A-D12899FE0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1" y="2834248"/>
            <a:ext cx="1051839" cy="6311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9B7564A-1E66-4D47-8169-D767830A8AA2}"/>
              </a:ext>
            </a:extLst>
          </p:cNvPr>
          <p:cNvSpPr txBox="1"/>
          <p:nvPr/>
        </p:nvSpPr>
        <p:spPr>
          <a:xfrm>
            <a:off x="3403114" y="3297713"/>
            <a:ext cx="127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Rasa / FM link</a:t>
            </a:r>
            <a:endParaRPr lang="en-CA" sz="1400" b="1" i="1" dirty="0"/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19FFB9DC-238C-4134-A00E-8F99075F4223}"/>
              </a:ext>
            </a:extLst>
          </p:cNvPr>
          <p:cNvSpPr/>
          <p:nvPr/>
        </p:nvSpPr>
        <p:spPr>
          <a:xfrm rot="16200000">
            <a:off x="3377481" y="2286820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D8D1F09-08A9-40ED-B90D-4029208380C5}"/>
              </a:ext>
            </a:extLst>
          </p:cNvPr>
          <p:cNvSpPr/>
          <p:nvPr/>
        </p:nvSpPr>
        <p:spPr>
          <a:xfrm>
            <a:off x="7543699" y="3037589"/>
            <a:ext cx="1826971" cy="241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56120BA-2181-4AC1-9CAB-D3D7241C5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98" y="2834248"/>
            <a:ext cx="1051839" cy="63110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6106624-6AAC-4564-8E95-67B39E61DCFA}"/>
              </a:ext>
            </a:extLst>
          </p:cNvPr>
          <p:cNvSpPr txBox="1"/>
          <p:nvPr/>
        </p:nvSpPr>
        <p:spPr>
          <a:xfrm>
            <a:off x="7740331" y="3297713"/>
            <a:ext cx="127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1"/>
              <a:t>Webview / FM link</a:t>
            </a:r>
            <a:endParaRPr lang="en-CA" sz="1400" b="1" i="1" dirty="0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1F0664F-9939-4251-992C-1CACB83A0DF4}"/>
              </a:ext>
            </a:extLst>
          </p:cNvPr>
          <p:cNvSpPr/>
          <p:nvPr/>
        </p:nvSpPr>
        <p:spPr>
          <a:xfrm rot="16200000">
            <a:off x="7775265" y="2253999"/>
            <a:ext cx="1186327" cy="1775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BEF970-018D-494A-9A32-4910AC0AE814}"/>
              </a:ext>
            </a:extLst>
          </p:cNvPr>
          <p:cNvSpPr txBox="1"/>
          <p:nvPr/>
        </p:nvSpPr>
        <p:spPr>
          <a:xfrm>
            <a:off x="9405571" y="5151184"/>
            <a:ext cx="258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/>
              <a:t>Web page displayed in Webview</a:t>
            </a:r>
            <a:endParaRPr lang="en-CA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09212E-8FB5-4657-822E-C853A972C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81" y="5610086"/>
            <a:ext cx="669477" cy="6694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837359-BF43-4EC0-92DE-1C4245BB9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88" y="1008570"/>
            <a:ext cx="490034" cy="631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D805E-68AA-4A1D-96E5-94835084A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61" y="5409042"/>
            <a:ext cx="1071563" cy="1071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15A24F-6E85-4E69-A9C8-4B464B873A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8" y="5597947"/>
            <a:ext cx="662771" cy="683764"/>
          </a:xfrm>
          <a:prstGeom prst="rect">
            <a:avLst/>
          </a:prstGeom>
        </p:spPr>
      </p:pic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1CDAD12C-3311-4733-A5D8-1445D1202540}"/>
              </a:ext>
            </a:extLst>
          </p:cNvPr>
          <p:cNvSpPr/>
          <p:nvPr/>
        </p:nvSpPr>
        <p:spPr>
          <a:xfrm rot="20447445">
            <a:off x="5863180" y="5454316"/>
            <a:ext cx="3630785" cy="2245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0F1FD4BA-E8CC-4384-B574-9D0FC768FB71}"/>
              </a:ext>
            </a:extLst>
          </p:cNvPr>
          <p:cNvSpPr/>
          <p:nvPr/>
        </p:nvSpPr>
        <p:spPr>
          <a:xfrm rot="2167684">
            <a:off x="1986471" y="4809872"/>
            <a:ext cx="3851685" cy="241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F297A2-0E8D-4164-A8B6-CAD48C81F83E}"/>
              </a:ext>
            </a:extLst>
          </p:cNvPr>
          <p:cNvGrpSpPr/>
          <p:nvPr/>
        </p:nvGrpSpPr>
        <p:grpSpPr>
          <a:xfrm>
            <a:off x="8161488" y="330687"/>
            <a:ext cx="330200" cy="345730"/>
            <a:chOff x="5075893" y="957258"/>
            <a:chExt cx="330200" cy="345730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37631E7-A8AF-42B8-8B7B-FA6C1B2123AE}"/>
                </a:ext>
              </a:extLst>
            </p:cNvPr>
            <p:cNvSpPr/>
            <p:nvPr/>
          </p:nvSpPr>
          <p:spPr>
            <a:xfrm>
              <a:off x="5075893" y="969542"/>
              <a:ext cx="330200" cy="333446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74E494-772B-467A-BDFF-4A66C923464A}"/>
                </a:ext>
              </a:extLst>
            </p:cNvPr>
            <p:cNvSpPr txBox="1"/>
            <p:nvPr/>
          </p:nvSpPr>
          <p:spPr>
            <a:xfrm>
              <a:off x="5096562" y="957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/>
                <a:t>1</a:t>
              </a:r>
              <a:endParaRPr lang="en-CA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F32CEC-377D-4B18-80F7-5A2CC7BE3CE7}"/>
              </a:ext>
            </a:extLst>
          </p:cNvPr>
          <p:cNvGrpSpPr/>
          <p:nvPr/>
        </p:nvGrpSpPr>
        <p:grpSpPr>
          <a:xfrm>
            <a:off x="10084209" y="330008"/>
            <a:ext cx="330200" cy="345730"/>
            <a:chOff x="5075893" y="957258"/>
            <a:chExt cx="330200" cy="345730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BF6B366A-44F0-4714-88DD-19401F8395B8}"/>
                </a:ext>
              </a:extLst>
            </p:cNvPr>
            <p:cNvSpPr/>
            <p:nvPr/>
          </p:nvSpPr>
          <p:spPr>
            <a:xfrm>
              <a:off x="5075893" y="969542"/>
              <a:ext cx="330200" cy="333446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FA50-3670-431D-8A02-4F3FAD073047}"/>
                </a:ext>
              </a:extLst>
            </p:cNvPr>
            <p:cNvSpPr txBox="1"/>
            <p:nvPr/>
          </p:nvSpPr>
          <p:spPr>
            <a:xfrm>
              <a:off x="5096562" y="957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/>
                <a:t>2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9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113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Rasa with webview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KarmaAI MovieBot</dc:title>
  <dc:creator>Mark Ryan</dc:creator>
  <cp:lastModifiedBy>Mark Ryan</cp:lastModifiedBy>
  <cp:revision>63</cp:revision>
  <dcterms:created xsi:type="dcterms:W3CDTF">2019-10-16T10:44:31Z</dcterms:created>
  <dcterms:modified xsi:type="dcterms:W3CDTF">2020-02-10T02:50:45Z</dcterms:modified>
</cp:coreProperties>
</file>