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34" r:id="rId3"/>
    <p:sldId id="535" r:id="rId4"/>
    <p:sldId id="546" r:id="rId5"/>
    <p:sldId id="536" r:id="rId6"/>
    <p:sldId id="538" r:id="rId7"/>
    <p:sldId id="539" r:id="rId8"/>
    <p:sldId id="540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6" r:id="rId28"/>
    <p:sldId id="565" r:id="rId29"/>
    <p:sldId id="567" r:id="rId30"/>
    <p:sldId id="568" r:id="rId31"/>
    <p:sldId id="569" r:id="rId32"/>
    <p:sldId id="570" r:id="rId33"/>
    <p:sldId id="571" r:id="rId34"/>
    <p:sldId id="5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/>
    <p:restoredTop sz="96208"/>
  </p:normalViewPr>
  <p:slideViewPr>
    <p:cSldViewPr snapToGrid="0" snapToObjects="1">
      <p:cViewPr varScale="1">
        <p:scale>
          <a:sx n="72" d="100"/>
          <a:sy n="72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DFDA-C6DC-0D45-BDDA-7A18F0DB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0317-E3C3-D34A-B5D6-65CADEC3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8F4D-690F-7449-9897-46C0088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A28C-3CEB-EA4E-A885-F84B843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8863-40BF-9840-87B8-4A254D6A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8D97-B85F-9E40-970E-BE6C620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8AD4-5A78-934A-A00A-621FEF64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FEB4-4294-B249-B0EF-085AED5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E087-D818-BF4C-BC06-241758E5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4116-70FE-4647-805C-EA64A05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5074-7DD1-E543-B9A0-58B553CA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343C-A0D9-1D4A-8124-213AC1E3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5BE0-B808-E349-9F92-CFC74192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978E-31B4-364E-AB95-673962B9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5F3C-CA51-754B-ADA8-1D3177A9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880-D55F-1848-A21D-2840175F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1401-3DF4-7B43-9431-E6B46DC7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3BC-660C-2F4C-A11A-A31147C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AF12-9719-D145-B2E4-DBB202FD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8562-DA32-F64E-B71C-34C5C50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1EC-66A7-1D45-A0DF-FCD405CF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3A33-67EA-3B45-A412-FA76121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B874-14FB-A844-B47D-BF3B5FC2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0101-10DC-B246-90E7-1A919A28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801B-94E7-A843-9739-54E1C69E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5FBF-D88F-434D-8CE1-79B4AF4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C46-36A1-984E-B78A-FB8F81BEB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33D3-5662-494F-9097-B938C13E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5A2D-171E-994B-B887-C44A0943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E506-2102-0143-A135-07CD5B89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47E5-6DD0-3A4F-88E8-F073DF81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8E8-86F8-E04E-9562-5B64A85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4D07-BAB0-E748-8AF5-31A72CC3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6CCC-A0BB-9140-84BC-782DAB46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6C96-3425-1C40-8ECC-5FDBE1DA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B618-6389-B54C-9487-B46DF56A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308BE-9732-BD48-BFAC-71ED7F61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6E60D-CED7-364C-B7B8-7547A22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AC13-54C6-D64F-9B42-B32D802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496-1D0A-C74C-8911-D636FAB4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D7790-6B7A-BD46-AB47-ED8D000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2A5A-B0E9-304B-AFCF-E734AF3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AB84E-AD7E-D145-80E2-57B8F5F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91846-A2E6-F64E-B9A0-A46D54AA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6ED73-4483-2F44-94E5-2B0D79F9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DDFB-BA4C-B44A-AC2B-995C5BF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CB53-3AE7-CC4C-9DF1-B515CC1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409C-4414-6847-949B-C450452C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5A7D-BB78-6A4F-B5E8-9E7B93D0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714B-6510-634C-99A7-9792BAA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B6EC-ECEB-BF4A-932B-9E83DFA2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2211-9CC2-CA4C-BFD4-CAF8C071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C09-46EC-BD4F-BA20-634B0026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A245-58F3-A242-9D58-64241B92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B8C8-EB85-C045-BFF1-D82393C8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1610-F3C2-7146-90D5-7ECD3965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C7C8-ECCB-EA4B-82BD-631491A5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6A71-E0A9-7141-9B13-3C452576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28925-4F10-7D4E-B1EC-903603B0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A56B-05DC-2C40-A71D-DF993C53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73F9-8C6D-4B4D-8679-4D0127283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7F78-3B4D-3346-B360-385EC54BE80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FCF7-5F70-2445-A9C9-71033431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A6DB-FBC4-D349-8A0E-530425A46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3C19-7718-EA4F-BFD7-F63B761F9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 the Trace for the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12A-8715-B74B-BBC9-4EC96B735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show the TA where in your code the different steps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193000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09657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19422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1851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1851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1851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9841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9841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0494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71801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92220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</p:spTree>
    <p:extLst>
      <p:ext uri="{BB962C8B-B14F-4D97-AF65-F5344CB8AC3E}">
        <p14:creationId xmlns:p14="http://schemas.microsoft.com/office/powerpoint/2010/main" val="182463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02873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6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2638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2638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33058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9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33058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54364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64130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2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64130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6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73895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7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96090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40236" y="3159177"/>
            <a:ext cx="2319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the</a:t>
            </a:r>
          </a:p>
          <a:p>
            <a:r>
              <a:rPr lang="en-US" sz="3200" dirty="0"/>
              <a:t>input stream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210239" y="3429000"/>
            <a:ext cx="931263" cy="50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14733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25387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35152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35152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/>
              <a:t>**Error, no period. Trace ends**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55571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62281" y="3814730"/>
            <a:ext cx="1884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End your </a:t>
            </a:r>
          </a:p>
          <a:p>
            <a:r>
              <a:rPr lang="en-US" sz="3200"/>
              <a:t>trace here</a:t>
            </a:r>
            <a:endParaRPr lang="en-US" sz="32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405043" y="4099046"/>
            <a:ext cx="931263" cy="5085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77B79-B50A-0D4E-8984-99F3140D2CBA}"/>
              </a:ext>
            </a:extLst>
          </p:cNvPr>
          <p:cNvCxnSpPr/>
          <p:nvPr/>
        </p:nvCxnSpPr>
        <p:spPr>
          <a:xfrm>
            <a:off x="7971183" y="4353339"/>
            <a:ext cx="28425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CFEC0-7CB8-314B-8C99-49A81A13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6222" y="146368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7704A-9CA0-F944-A6CA-2DDF4536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59054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E7441-5522-2842-9438-49CB5D4C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6881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90126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363</Words>
  <Application>Microsoft Office PowerPoint</Application>
  <PresentationFormat>Widescreen</PresentationFormat>
  <Paragraphs>196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Complete the Trace for the Following Datalog Program</vt:lpstr>
      <vt:lpstr>A Complete Datalog Program</vt:lpstr>
      <vt:lpstr>A Complete Datalog Program</vt:lpstr>
      <vt:lpstr>A Complete Datalog Program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Trace for the Following Datalog Program</dc:title>
  <dc:creator>Michael Goodrich</dc:creator>
  <cp:lastModifiedBy>Ryan Brinton</cp:lastModifiedBy>
  <cp:revision>7</cp:revision>
  <dcterms:created xsi:type="dcterms:W3CDTF">2019-09-23T18:27:32Z</dcterms:created>
  <dcterms:modified xsi:type="dcterms:W3CDTF">2019-10-21T04:35:23Z</dcterms:modified>
</cp:coreProperties>
</file>