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2020. 10. 23.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Graph Theory</a:t>
            </a:r>
            <a:endParaRPr lang="hu-HU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348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5"/>
          <a:stretch/>
        </p:blipFill>
        <p:spPr>
          <a:xfrm>
            <a:off x="417555" y="258618"/>
            <a:ext cx="11504181" cy="6234545"/>
          </a:xfrm>
        </p:spPr>
      </p:pic>
    </p:spTree>
    <p:extLst>
      <p:ext uri="{BB962C8B-B14F-4D97-AF65-F5344CB8AC3E}">
        <p14:creationId xmlns:p14="http://schemas.microsoft.com/office/powerpoint/2010/main" val="14916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"/>
          <a:stretch/>
        </p:blipFill>
        <p:spPr>
          <a:xfrm>
            <a:off x="230473" y="157154"/>
            <a:ext cx="11822925" cy="64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2"/>
          <a:stretch/>
        </p:blipFill>
        <p:spPr>
          <a:xfrm>
            <a:off x="316473" y="249517"/>
            <a:ext cx="11516258" cy="63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"/>
          <a:stretch/>
        </p:blipFill>
        <p:spPr>
          <a:xfrm>
            <a:off x="295562" y="212436"/>
            <a:ext cx="11633241" cy="65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6"/>
          <a:stretch/>
        </p:blipFill>
        <p:spPr>
          <a:xfrm>
            <a:off x="315881" y="249382"/>
            <a:ext cx="11709866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"/>
          <a:stretch/>
        </p:blipFill>
        <p:spPr>
          <a:xfrm>
            <a:off x="251064" y="240146"/>
            <a:ext cx="11757983" cy="63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5"/>
          <a:stretch/>
        </p:blipFill>
        <p:spPr>
          <a:xfrm>
            <a:off x="133948" y="203201"/>
            <a:ext cx="11900812" cy="64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"/>
          <a:stretch/>
        </p:blipFill>
        <p:spPr>
          <a:xfrm>
            <a:off x="255673" y="157594"/>
            <a:ext cx="11705419" cy="64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Graph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Dr A Al Shami</dc:creator>
  <cp:lastModifiedBy>Ahmad Al Shami</cp:lastModifiedBy>
  <cp:revision>67</cp:revision>
  <dcterms:created xsi:type="dcterms:W3CDTF">2015-02-11T17:35:44Z</dcterms:created>
  <dcterms:modified xsi:type="dcterms:W3CDTF">2020-10-23T14:35:21Z</dcterms:modified>
</cp:coreProperties>
</file>