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78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6725" y="1775540"/>
            <a:ext cx="508000" cy="4699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6725" y="1775540"/>
            <a:ext cx="508000" cy="469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4925" y="2065026"/>
            <a:ext cx="1319814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7184" y="4736310"/>
            <a:ext cx="9713630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9998" y="1329294"/>
            <a:ext cx="9547225" cy="7596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20"/>
              </a:spcBef>
              <a:tabLst>
                <a:tab pos="1093470" algn="l"/>
              </a:tabLst>
            </a:pPr>
            <a:r>
              <a:rPr sz="7100" b="1" spc="320" dirty="0">
                <a:solidFill>
                  <a:srgbClr val="FFFFFF"/>
                </a:solidFill>
                <a:latin typeface="Palatino Linotype"/>
                <a:cs typeface="Palatino Linotype"/>
              </a:rPr>
              <a:t>E	</a:t>
            </a:r>
            <a:r>
              <a:rPr sz="7100" b="1" spc="120" dirty="0">
                <a:solidFill>
                  <a:srgbClr val="FFFFFF"/>
                </a:solidFill>
                <a:latin typeface="Palatino Linotype"/>
                <a:cs typeface="Palatino Linotype"/>
              </a:rPr>
              <a:t>ploring</a:t>
            </a:r>
            <a:r>
              <a:rPr sz="7100" b="1" spc="-2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75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7100" b="1" spc="-204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35" dirty="0">
                <a:solidFill>
                  <a:srgbClr val="FFFFFF"/>
                </a:solidFill>
                <a:latin typeface="Palatino Linotype"/>
                <a:cs typeface="Palatino Linotype"/>
              </a:rPr>
              <a:t>Knight's </a:t>
            </a:r>
            <a:r>
              <a:rPr sz="7100" b="1" spc="-17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125" dirty="0">
                <a:solidFill>
                  <a:srgbClr val="FFFFFF"/>
                </a:solidFill>
                <a:latin typeface="Palatino Linotype"/>
                <a:cs typeface="Palatino Linotype"/>
              </a:rPr>
              <a:t>Travails </a:t>
            </a:r>
            <a:r>
              <a:rPr sz="7100" b="1" spc="254" dirty="0">
                <a:solidFill>
                  <a:srgbClr val="FFFFFF"/>
                </a:solidFill>
                <a:latin typeface="Palatino Linotype"/>
                <a:cs typeface="Palatino Linotype"/>
              </a:rPr>
              <a:t>Project: </a:t>
            </a:r>
            <a:r>
              <a:rPr sz="7100" b="1" spc="2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Optimizing </a:t>
            </a:r>
            <a:r>
              <a:rPr sz="7100" b="1" spc="229" dirty="0">
                <a:solidFill>
                  <a:srgbClr val="FFFFFF"/>
                </a:solidFill>
                <a:latin typeface="Palatino Linotype"/>
                <a:cs typeface="Palatino Linotype"/>
              </a:rPr>
              <a:t>BFS </a:t>
            </a:r>
            <a:r>
              <a:rPr sz="710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and </a:t>
            </a:r>
            <a:r>
              <a:rPr sz="7100" b="1" spc="1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-200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7100" b="1" spc="360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710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7100" b="1" spc="-4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-60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71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lg</a:t>
            </a:r>
            <a:r>
              <a:rPr sz="7100" b="1" spc="140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7100" b="1" spc="650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71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7100" b="1" spc="120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7100" b="1" spc="80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7100" b="1" spc="195" dirty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7100" b="1" spc="204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7100" b="1" spc="-1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-310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7100" b="1" spc="140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7100" b="1" spc="500" dirty="0">
                <a:solidFill>
                  <a:srgbClr val="FFFFFF"/>
                </a:solidFill>
                <a:latin typeface="Palatino Linotype"/>
                <a:cs typeface="Palatino Linotype"/>
              </a:rPr>
              <a:t>r  </a:t>
            </a:r>
            <a:r>
              <a:rPr sz="71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Game </a:t>
            </a:r>
            <a:r>
              <a:rPr sz="71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Development </a:t>
            </a:r>
            <a:r>
              <a:rPr sz="71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and </a:t>
            </a:r>
            <a:r>
              <a:rPr sz="7100" b="1" spc="-75" dirty="0">
                <a:solidFill>
                  <a:srgbClr val="FFFFFF"/>
                </a:solidFill>
                <a:latin typeface="Palatino Linotype"/>
                <a:cs typeface="Palatino Linotype"/>
              </a:rPr>
              <a:t>Network </a:t>
            </a:r>
            <a:r>
              <a:rPr sz="7100" b="1" spc="75" dirty="0">
                <a:solidFill>
                  <a:srgbClr val="FFFFFF"/>
                </a:solidFill>
                <a:latin typeface="Palatino Linotype"/>
                <a:cs typeface="Palatino Linotype"/>
              </a:rPr>
              <a:t>Routing </a:t>
            </a:r>
            <a:r>
              <a:rPr sz="7100" b="1" spc="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85" dirty="0">
                <a:solidFill>
                  <a:srgbClr val="FFFFFF"/>
                </a:solidFill>
                <a:latin typeface="Palatino Linotype"/>
                <a:cs typeface="Palatino Linotype"/>
              </a:rPr>
              <a:t>using</a:t>
            </a:r>
            <a:r>
              <a:rPr sz="7100" b="1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00" b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Python.</a:t>
            </a:r>
            <a:endParaRPr sz="71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22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25"/>
              </a:spcBef>
            </a:pPr>
            <a:r>
              <a:rPr sz="5550" spc="325" dirty="0">
                <a:latin typeface="Calibri"/>
                <a:cs typeface="Calibri"/>
              </a:rPr>
              <a:t>Introduction</a:t>
            </a:r>
            <a:endParaRPr sz="5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1244" y="3393156"/>
            <a:ext cx="754316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r>
              <a:rPr sz="2450" spc="20" dirty="0">
                <a:latin typeface="Verdana"/>
                <a:cs typeface="Verdana"/>
              </a:rPr>
              <a:t>The </a:t>
            </a:r>
            <a:r>
              <a:rPr sz="2450" b="1" spc="-85" dirty="0">
                <a:latin typeface="Verdana"/>
                <a:cs typeface="Verdana"/>
              </a:rPr>
              <a:t>Knight's </a:t>
            </a:r>
            <a:r>
              <a:rPr sz="2450" b="1" spc="-135" dirty="0">
                <a:latin typeface="Verdana"/>
                <a:cs typeface="Verdana"/>
              </a:rPr>
              <a:t>Travails </a:t>
            </a:r>
            <a:r>
              <a:rPr sz="2450" spc="20" dirty="0">
                <a:latin typeface="Verdana"/>
                <a:cs typeface="Verdana"/>
              </a:rPr>
              <a:t>project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55" dirty="0">
                <a:latin typeface="Verdana"/>
                <a:cs typeface="Verdana"/>
              </a:rPr>
              <a:t>an algorithmic 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problem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that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involves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ﬁnding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shortest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path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mi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145" dirty="0">
                <a:latin typeface="Verdana"/>
                <a:cs typeface="Verdana"/>
              </a:rPr>
              <a:t>F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145" dirty="0">
                <a:latin typeface="Verdana"/>
                <a:cs typeface="Verdana"/>
              </a:rPr>
              <a:t>F</a:t>
            </a:r>
            <a:r>
              <a:rPr sz="2450" spc="-105" dirty="0">
                <a:latin typeface="Verdana"/>
                <a:cs typeface="Verdana"/>
              </a:rPr>
              <a:t>S  </a:t>
            </a:r>
            <a:r>
              <a:rPr sz="2450" spc="45" dirty="0">
                <a:latin typeface="Verdana"/>
                <a:cs typeface="Verdana"/>
              </a:rPr>
              <a:t>algorithms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game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development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network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5" dirty="0">
                <a:latin typeface="Verdana"/>
                <a:cs typeface="Verdana"/>
              </a:rPr>
              <a:t>P</a:t>
            </a:r>
            <a:r>
              <a:rPr sz="2450" b="1" spc="-80" dirty="0">
                <a:latin typeface="Verdana"/>
                <a:cs typeface="Verdana"/>
              </a:rPr>
              <a:t>y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30" dirty="0">
                <a:latin typeface="Verdana"/>
                <a:cs typeface="Verdana"/>
              </a:rPr>
              <a:t>h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9" y="2065026"/>
            <a:ext cx="4043679" cy="738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10" dirty="0"/>
              <a:t>BFS</a:t>
            </a:r>
            <a:r>
              <a:rPr spc="-195" dirty="0"/>
              <a:t> </a:t>
            </a:r>
            <a:r>
              <a:rPr spc="3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7"/>
            <a:ext cx="5481955" cy="3841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b="1" spc="2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50" b="1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spc="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b="1" spc="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2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50" b="1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1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50" b="1" spc="-8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50" b="1" spc="240" dirty="0">
                <a:solidFill>
                  <a:srgbClr val="FFFFFF"/>
                </a:solidFill>
                <a:latin typeface="Tahoma"/>
                <a:cs typeface="Tahoma"/>
              </a:rPr>
              <a:t>ﬁ</a:t>
            </a:r>
            <a:r>
              <a:rPr sz="2450" b="1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spc="1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50" b="1" spc="1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-229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450" b="1" spc="2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50" b="1" spc="1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50" b="1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-229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4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  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s  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problem.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262" y="1619894"/>
            <a:ext cx="499427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325" dirty="0">
                <a:solidFill>
                  <a:srgbClr val="000000"/>
                </a:solidFill>
              </a:rPr>
              <a:t>DFS</a:t>
            </a:r>
            <a:r>
              <a:rPr sz="5700" spc="-225" dirty="0">
                <a:solidFill>
                  <a:srgbClr val="000000"/>
                </a:solidFill>
              </a:rPr>
              <a:t> </a:t>
            </a:r>
            <a:r>
              <a:rPr sz="5700" spc="30" dirty="0">
                <a:solidFill>
                  <a:srgbClr val="000000"/>
                </a:solidFill>
              </a:rPr>
              <a:t>Algorithm</a:t>
            </a:r>
            <a:endParaRPr sz="5700"/>
          </a:p>
        </p:txBody>
      </p:sp>
      <p:sp>
        <p:nvSpPr>
          <p:cNvPr id="3" name="object 3"/>
          <p:cNvSpPr txBox="1"/>
          <p:nvPr/>
        </p:nvSpPr>
        <p:spPr>
          <a:xfrm>
            <a:off x="1631310" y="2884528"/>
            <a:ext cx="6047740" cy="3540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80365" algn="r">
              <a:lnSpc>
                <a:spcPct val="117800"/>
              </a:lnSpc>
              <a:spcBef>
                <a:spcPts val="80"/>
              </a:spcBef>
            </a:pPr>
            <a:r>
              <a:rPr sz="2450" b="1" spc="185" dirty="0">
                <a:latin typeface="Tahoma"/>
                <a:cs typeface="Tahoma"/>
              </a:rPr>
              <a:t>D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65" dirty="0">
                <a:latin typeface="Tahoma"/>
                <a:cs typeface="Tahoma"/>
              </a:rPr>
              <a:t>p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140" dirty="0">
                <a:latin typeface="Tahoma"/>
                <a:cs typeface="Tahoma"/>
              </a:rPr>
              <a:t>h</a:t>
            </a:r>
            <a:r>
              <a:rPr sz="2450" b="1" spc="-85" dirty="0">
                <a:latin typeface="Tahoma"/>
                <a:cs typeface="Tahoma"/>
              </a:rPr>
              <a:t>-</a:t>
            </a:r>
            <a:r>
              <a:rPr sz="2450" b="1" spc="240" dirty="0">
                <a:latin typeface="Tahoma"/>
                <a:cs typeface="Tahoma"/>
              </a:rPr>
              <a:t>ﬁ</a:t>
            </a:r>
            <a:r>
              <a:rPr sz="2450" b="1" spc="-5" dirty="0">
                <a:latin typeface="Tahoma"/>
                <a:cs typeface="Tahoma"/>
              </a:rPr>
              <a:t>r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65" dirty="0">
                <a:latin typeface="Tahoma"/>
                <a:cs typeface="Tahoma"/>
              </a:rPr>
              <a:t>e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160" dirty="0">
                <a:latin typeface="Tahoma"/>
                <a:cs typeface="Tahoma"/>
              </a:rPr>
              <a:t>c</a:t>
            </a:r>
            <a:r>
              <a:rPr sz="2450" b="1" spc="140" dirty="0">
                <a:latin typeface="Tahoma"/>
                <a:cs typeface="Tahoma"/>
              </a:rPr>
              <a:t>h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-229" dirty="0">
                <a:latin typeface="Tahoma"/>
                <a:cs typeface="Tahoma"/>
              </a:rPr>
              <a:t>(</a:t>
            </a:r>
            <a:r>
              <a:rPr sz="2450" b="1" spc="185" dirty="0">
                <a:latin typeface="Tahoma"/>
                <a:cs typeface="Tahoma"/>
              </a:rPr>
              <a:t>D</a:t>
            </a:r>
            <a:r>
              <a:rPr sz="2450" b="1" spc="150" dirty="0">
                <a:latin typeface="Tahoma"/>
                <a:cs typeface="Tahoma"/>
              </a:rPr>
              <a:t>F</a:t>
            </a:r>
            <a:r>
              <a:rPr sz="2450" b="1" spc="25" dirty="0">
                <a:latin typeface="Tahoma"/>
                <a:cs typeface="Tahoma"/>
              </a:rPr>
              <a:t>S</a:t>
            </a:r>
            <a:r>
              <a:rPr sz="2450" b="1" spc="-229" dirty="0">
                <a:latin typeface="Tahoma"/>
                <a:cs typeface="Tahoma"/>
              </a:rPr>
              <a:t>)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g</a:t>
            </a:r>
            <a:r>
              <a:rPr sz="2450" spc="2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0" dirty="0">
                <a:latin typeface="Verdana"/>
                <a:cs typeface="Verdana"/>
              </a:rPr>
              <a:t>g.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05" dirty="0">
                <a:latin typeface="Verdana"/>
                <a:cs typeface="Verdana"/>
              </a:rPr>
              <a:t>w  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145" dirty="0">
                <a:latin typeface="Verdana"/>
                <a:cs typeface="Verdana"/>
              </a:rPr>
              <a:t>F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mi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70" dirty="0">
                <a:latin typeface="Verdana"/>
                <a:cs typeface="Verdana"/>
              </a:rPr>
              <a:t>s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-12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m.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22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25"/>
              </a:spcBef>
            </a:pPr>
            <a:r>
              <a:rPr sz="5550" spc="75" dirty="0"/>
              <a:t>Game</a:t>
            </a:r>
            <a:r>
              <a:rPr sz="5550" spc="50" dirty="0"/>
              <a:t> </a:t>
            </a:r>
            <a:r>
              <a:rPr sz="5550" spc="-35" dirty="0"/>
              <a:t>Development</a:t>
            </a:r>
            <a:endParaRPr sz="5550"/>
          </a:p>
        </p:txBody>
      </p:sp>
      <p:sp>
        <p:nvSpPr>
          <p:cNvPr id="4" name="object 4"/>
          <p:cNvSpPr txBox="1"/>
          <p:nvPr/>
        </p:nvSpPr>
        <p:spPr>
          <a:xfrm>
            <a:off x="9622729" y="3393156"/>
            <a:ext cx="712025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17900"/>
              </a:lnSpc>
              <a:spcBef>
                <a:spcPts val="75"/>
              </a:spcBef>
            </a:pPr>
            <a:r>
              <a:rPr sz="2450" spc="145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145" dirty="0">
                <a:latin typeface="Verdana"/>
                <a:cs typeface="Verdana"/>
              </a:rPr>
              <a:t>F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145" dirty="0">
                <a:latin typeface="Verdana"/>
                <a:cs typeface="Verdana"/>
              </a:rPr>
              <a:t>F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85" dirty="0">
                <a:latin typeface="Verdana"/>
                <a:cs typeface="Verdana"/>
              </a:rPr>
              <a:t>ms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2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85" dirty="0">
                <a:latin typeface="Verdana"/>
                <a:cs typeface="Verdana"/>
              </a:rPr>
              <a:t>ms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5" dirty="0">
                <a:latin typeface="Verdana"/>
                <a:cs typeface="Verdana"/>
              </a:rPr>
              <a:t>create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efﬁcient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pathﬁnding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characters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 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gam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529955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Network</a:t>
            </a:r>
            <a:r>
              <a:rPr spc="-20" dirty="0"/>
              <a:t> </a:t>
            </a:r>
            <a:r>
              <a:rPr spc="4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7"/>
            <a:ext cx="5504815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0" dirty="0">
                <a:solidFill>
                  <a:srgbClr val="FFFFFF"/>
                </a:solidFill>
                <a:latin typeface="Verdana"/>
                <a:cs typeface="Verdana"/>
              </a:rPr>
              <a:t>g.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s  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ms 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network.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5543" y="2482800"/>
            <a:ext cx="6467475" cy="1464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400" spc="101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9400" spc="11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400" spc="34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9400" spc="-7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9400" spc="31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9400" spc="310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9400" spc="40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9400" spc="30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9400" spc="11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400" spc="35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endParaRPr sz="9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40" marR="5080" indent="-635" algn="ctr">
              <a:lnSpc>
                <a:spcPct val="102000"/>
              </a:lnSpc>
              <a:spcBef>
                <a:spcPts val="65"/>
              </a:spcBef>
            </a:pPr>
            <a:r>
              <a:rPr spc="20" dirty="0"/>
              <a:t>The </a:t>
            </a:r>
            <a:r>
              <a:rPr b="1" spc="-85" dirty="0">
                <a:latin typeface="Verdana"/>
                <a:cs typeface="Verdana"/>
              </a:rPr>
              <a:t>Knight's </a:t>
            </a:r>
            <a:r>
              <a:rPr b="1" spc="-135" dirty="0">
                <a:latin typeface="Verdana"/>
                <a:cs typeface="Verdana"/>
              </a:rPr>
              <a:t>Travails </a:t>
            </a:r>
            <a:r>
              <a:rPr spc="20" dirty="0"/>
              <a:t>project </a:t>
            </a:r>
            <a:r>
              <a:rPr spc="-40" dirty="0"/>
              <a:t>is </a:t>
            </a:r>
            <a:r>
              <a:rPr spc="-15" dirty="0"/>
              <a:t>a </a:t>
            </a:r>
            <a:r>
              <a:rPr spc="70" dirty="0"/>
              <a:t>challenging </a:t>
            </a:r>
            <a:r>
              <a:rPr spc="55" dirty="0"/>
              <a:t>algorithmic </a:t>
            </a:r>
            <a:r>
              <a:rPr spc="60" dirty="0"/>
              <a:t> </a:t>
            </a:r>
            <a:r>
              <a:rPr spc="150" dirty="0"/>
              <a:t>p</a:t>
            </a:r>
            <a:r>
              <a:rPr spc="-90" dirty="0"/>
              <a:t>r</a:t>
            </a:r>
            <a:r>
              <a:rPr spc="60" dirty="0"/>
              <a:t>o</a:t>
            </a:r>
            <a:r>
              <a:rPr spc="150" dirty="0"/>
              <a:t>b</a:t>
            </a:r>
            <a:r>
              <a:rPr spc="-10" dirty="0"/>
              <a:t>l</a:t>
            </a:r>
            <a:r>
              <a:rPr spc="35" dirty="0"/>
              <a:t>e</a:t>
            </a:r>
            <a:r>
              <a:rPr spc="240" dirty="0"/>
              <a:t>m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-15" dirty="0"/>
              <a:t>a</a:t>
            </a:r>
            <a:r>
              <a:rPr spc="35" dirty="0"/>
              <a:t>t</a:t>
            </a:r>
            <a:r>
              <a:rPr spc="-215" dirty="0"/>
              <a:t> 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150" dirty="0"/>
              <a:t>q</a:t>
            </a:r>
            <a:r>
              <a:rPr spc="114" dirty="0"/>
              <a:t>u</a:t>
            </a:r>
            <a:r>
              <a:rPr spc="-10" dirty="0"/>
              <a:t>i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60" dirty="0"/>
              <a:t>o</a:t>
            </a:r>
            <a:r>
              <a:rPr spc="150" dirty="0"/>
              <a:t>p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114" dirty="0"/>
              <a:t>mi</a:t>
            </a:r>
            <a:r>
              <a:rPr spc="-25" dirty="0"/>
              <a:t>z</a:t>
            </a:r>
            <a:r>
              <a:rPr spc="-15" dirty="0"/>
              <a:t>a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215" dirty="0"/>
              <a:t> </a:t>
            </a:r>
            <a:r>
              <a:rPr spc="60" dirty="0"/>
              <a:t>o</a:t>
            </a:r>
            <a:r>
              <a:rPr spc="-25" dirty="0"/>
              <a:t>f</a:t>
            </a:r>
            <a:r>
              <a:rPr spc="-215" dirty="0"/>
              <a:t> </a:t>
            </a:r>
            <a:r>
              <a:rPr spc="185" dirty="0"/>
              <a:t>B</a:t>
            </a:r>
            <a:r>
              <a:rPr spc="145" dirty="0"/>
              <a:t>F</a:t>
            </a:r>
            <a:r>
              <a:rPr spc="-155" dirty="0"/>
              <a:t>S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125" dirty="0"/>
              <a:t>n</a:t>
            </a:r>
            <a:r>
              <a:rPr spc="150" dirty="0"/>
              <a:t>d</a:t>
            </a:r>
            <a:r>
              <a:rPr spc="-215" dirty="0"/>
              <a:t> </a:t>
            </a:r>
            <a:r>
              <a:rPr spc="155" dirty="0"/>
              <a:t>D</a:t>
            </a:r>
            <a:r>
              <a:rPr spc="145" dirty="0"/>
              <a:t>F</a:t>
            </a:r>
            <a:r>
              <a:rPr spc="-105" dirty="0"/>
              <a:t>S  </a:t>
            </a:r>
            <a:r>
              <a:rPr spc="10" dirty="0"/>
              <a:t>algorithms. </a:t>
            </a:r>
            <a:r>
              <a:rPr spc="75" dirty="0"/>
              <a:t>Using </a:t>
            </a:r>
            <a:r>
              <a:rPr spc="30" dirty="0"/>
              <a:t>these </a:t>
            </a:r>
            <a:r>
              <a:rPr spc="65" dirty="0"/>
              <a:t>optimized </a:t>
            </a:r>
            <a:r>
              <a:rPr spc="45" dirty="0"/>
              <a:t>algorithms </a:t>
            </a:r>
            <a:r>
              <a:rPr spc="75" dirty="0"/>
              <a:t>can </a:t>
            </a:r>
            <a:r>
              <a:rPr spc="-10" dirty="0"/>
              <a:t>have </a:t>
            </a:r>
            <a:r>
              <a:rPr spc="-5" dirty="0"/>
              <a:t> </a:t>
            </a:r>
            <a:r>
              <a:rPr spc="35" dirty="0"/>
              <a:t>practical </a:t>
            </a:r>
            <a:r>
              <a:rPr spc="45" dirty="0"/>
              <a:t>applications </a:t>
            </a:r>
            <a:r>
              <a:rPr spc="55" dirty="0"/>
              <a:t>in </a:t>
            </a:r>
            <a:r>
              <a:rPr spc="105" dirty="0"/>
              <a:t>game </a:t>
            </a:r>
            <a:r>
              <a:rPr spc="60" dirty="0"/>
              <a:t>development </a:t>
            </a:r>
            <a:r>
              <a:rPr spc="85" dirty="0"/>
              <a:t>and </a:t>
            </a:r>
            <a:r>
              <a:rPr spc="45" dirty="0"/>
              <a:t>network </a:t>
            </a:r>
            <a:r>
              <a:rPr spc="50" dirty="0"/>
              <a:t> </a:t>
            </a:r>
            <a:r>
              <a:rPr spc="5" dirty="0"/>
              <a:t>routing.</a:t>
            </a:r>
            <a:r>
              <a:rPr spc="-215" dirty="0"/>
              <a:t> </a:t>
            </a:r>
            <a:r>
              <a:rPr spc="90" dirty="0"/>
              <a:t>Python</a:t>
            </a:r>
            <a:r>
              <a:rPr spc="-215" dirty="0"/>
              <a:t> </a:t>
            </a:r>
            <a:r>
              <a:rPr spc="10" dirty="0"/>
              <a:t>provides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45" dirty="0"/>
              <a:t>powerful</a:t>
            </a:r>
            <a:r>
              <a:rPr spc="-215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60" dirty="0"/>
              <a:t>efﬁcient</a:t>
            </a:r>
            <a:r>
              <a:rPr spc="-215" dirty="0"/>
              <a:t> </a:t>
            </a:r>
            <a:r>
              <a:rPr spc="45" dirty="0"/>
              <a:t>platform</a:t>
            </a:r>
            <a:r>
              <a:rPr spc="-210" dirty="0"/>
              <a:t> </a:t>
            </a:r>
            <a:r>
              <a:rPr spc="-15" dirty="0"/>
              <a:t>for </a:t>
            </a:r>
            <a:r>
              <a:rPr spc="-850" dirty="0"/>
              <a:t> </a:t>
            </a:r>
            <a:r>
              <a:rPr spc="-10" dirty="0"/>
              <a:t>i</a:t>
            </a:r>
            <a:r>
              <a:rPr spc="240" dirty="0"/>
              <a:t>m</a:t>
            </a:r>
            <a:r>
              <a:rPr spc="150" dirty="0"/>
              <a:t>p</a:t>
            </a:r>
            <a:r>
              <a:rPr spc="-10" dirty="0"/>
              <a:t>l</a:t>
            </a:r>
            <a:r>
              <a:rPr spc="35" dirty="0"/>
              <a:t>e</a:t>
            </a:r>
            <a:r>
              <a:rPr spc="240" dirty="0"/>
              <a:t>m</a:t>
            </a:r>
            <a:r>
              <a:rPr spc="35" dirty="0"/>
              <a:t>e</a:t>
            </a:r>
            <a:r>
              <a:rPr spc="125" dirty="0"/>
              <a:t>n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170" dirty="0"/>
              <a:t>g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114" dirty="0"/>
              <a:t>go</a:t>
            </a:r>
            <a:r>
              <a:rPr spc="-75" dirty="0"/>
              <a:t>r</a:t>
            </a:r>
            <a:r>
              <a:rPr spc="-10" dirty="0"/>
              <a:t>i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85" dirty="0"/>
              <a:t>ms</a:t>
            </a:r>
            <a:r>
              <a:rPr spc="-37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146" y="2626925"/>
            <a:ext cx="735584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810" dirty="0"/>
              <a:t>T</a:t>
            </a:r>
            <a:r>
              <a:rPr sz="14950" spc="375" dirty="0"/>
              <a:t>h</a:t>
            </a:r>
            <a:r>
              <a:rPr sz="14950" spc="-60" dirty="0"/>
              <a:t>a</a:t>
            </a:r>
            <a:r>
              <a:rPr sz="14950" spc="320" dirty="0"/>
              <a:t>n</a:t>
            </a:r>
            <a:r>
              <a:rPr sz="14950" spc="254" dirty="0"/>
              <a:t>k</a:t>
            </a:r>
            <a:r>
              <a:rPr sz="14950" spc="195" dirty="0"/>
              <a:t>s</a:t>
            </a:r>
            <a:r>
              <a:rPr sz="14950" spc="-430" dirty="0"/>
              <a:t>!</a:t>
            </a:r>
            <a:endParaRPr sz="14950"/>
          </a:p>
        </p:txBody>
      </p:sp>
      <p:sp>
        <p:nvSpPr>
          <p:cNvPr id="3" name="object 3"/>
          <p:cNvSpPr txBox="1"/>
          <p:nvPr/>
        </p:nvSpPr>
        <p:spPr>
          <a:xfrm>
            <a:off x="1505149" y="5120676"/>
            <a:ext cx="6267251" cy="403475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member’s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Ryan McCutcheon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Anvesh Reddy Loka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 Krishna Yadav Kotte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Ravinder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Maidam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Aravind Maraju</a:t>
            </a:r>
            <a:endParaRPr lang="en-US" sz="3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322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Cambria</vt:lpstr>
      <vt:lpstr>Palatino Linotype</vt:lpstr>
      <vt:lpstr>Tahoma</vt:lpstr>
      <vt:lpstr>Times New Roman</vt:lpstr>
      <vt:lpstr>Trebuchet MS</vt:lpstr>
      <vt:lpstr>Verdana</vt:lpstr>
      <vt:lpstr>Office Theme</vt:lpstr>
      <vt:lpstr>PowerPoint Presentation</vt:lpstr>
      <vt:lpstr>Introduction</vt:lpstr>
      <vt:lpstr>BFS Algorithm</vt:lpstr>
      <vt:lpstr>DFS Algorithm</vt:lpstr>
      <vt:lpstr>Game Development</vt:lpstr>
      <vt:lpstr>Network Routing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aravind</cp:lastModifiedBy>
  <cp:revision>1</cp:revision>
  <dcterms:created xsi:type="dcterms:W3CDTF">2023-07-19T21:35:00Z</dcterms:created>
  <dcterms:modified xsi:type="dcterms:W3CDTF">2023-07-19T21:40:02Z</dcterms:modified>
</cp:coreProperties>
</file>