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41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3" r:id="rId67"/>
    <p:sldId id="321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9" r:id="rId104"/>
    <p:sldId id="358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312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176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3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159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949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58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374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34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38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36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2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139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76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692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069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8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23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16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QUICKSORT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9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should generate a random index for the pivot … OR we can have the middle</a:t>
            </a:r>
          </a:p>
          <a:p>
            <a:r>
              <a:rPr lang="hu-HU" dirty="0"/>
              <a:t>	</a:t>
            </a:r>
            <a:r>
              <a:rPr lang="hu-HU" dirty="0" err="1" smtClean="0"/>
              <a:t>item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77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38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1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8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68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76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94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0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28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1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3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4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095007" y="4336104"/>
            <a:ext cx="238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3565186" y="4959816"/>
            <a:ext cx="306124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99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890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88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22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1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9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i =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8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9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46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7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45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Variable </a:t>
            </a:r>
            <a:r>
              <a:rPr lang="hu-HU" b="1" dirty="0" smtClean="0"/>
              <a:t>i</a:t>
            </a:r>
            <a:r>
              <a:rPr lang="hu-HU" dirty="0" smtClean="0"/>
              <a:t> tracks the threshold item </a:t>
            </a:r>
            <a:r>
              <a:rPr lang="hu-HU" dirty="0" smtClean="0">
                <a:sym typeface="Wingdings" panose="05000000000000000000" pitchFamily="2" charset="2"/>
              </a:rPr>
              <a:t> separates items that are smaller / greater than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pivot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35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6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pivot</a:t>
            </a:r>
            <a:r>
              <a:rPr lang="hu-HU" b="1" dirty="0" smtClean="0">
                <a:solidFill>
                  <a:srgbClr val="FF0000"/>
                </a:solidFill>
              </a:rPr>
              <a:t>+1,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4352630" y="5009243"/>
            <a:ext cx="2355402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2764638" y="4401004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6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i =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59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i =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31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285797" y="6021112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threshold</a:t>
            </a:r>
            <a:r>
              <a:rPr lang="hu-HU" dirty="0" smtClean="0"/>
              <a:t> index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67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6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0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1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21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7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86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08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pivot</a:t>
            </a:r>
            <a:r>
              <a:rPr lang="hu-HU" b="1" dirty="0" smtClean="0">
                <a:solidFill>
                  <a:srgbClr val="FF0000"/>
                </a:solidFill>
              </a:rPr>
              <a:t>+1,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945042" y="5009243"/>
            <a:ext cx="176298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3383859" y="4511090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7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7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596373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5035190" y="467734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7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5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235168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8907954" y="4393661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5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Worst</a:t>
            </a:r>
            <a:r>
              <a:rPr lang="hu-HU" u="sng" dirty="0" smtClean="0"/>
              <a:t> </a:t>
            </a:r>
            <a:r>
              <a:rPr lang="hu-HU" u="sng" dirty="0" err="1" smtClean="0"/>
              <a:t>case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04406" y="1378235"/>
            <a:ext cx="9228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naive pivot selection algorithm is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choose </a:t>
            </a:r>
            <a:r>
              <a:rPr lang="en-US" dirty="0"/>
              <a:t>the first element as </a:t>
            </a:r>
            <a:r>
              <a:rPr lang="hu-HU" dirty="0" smtClean="0"/>
              <a:t>the </a:t>
            </a:r>
            <a:r>
              <a:rPr lang="en-US" dirty="0" smtClean="0"/>
              <a:t>pivot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~ </a:t>
            </a:r>
            <a:r>
              <a:rPr lang="en-US" dirty="0" smtClean="0"/>
              <a:t>this </a:t>
            </a:r>
            <a:r>
              <a:rPr lang="en-US" dirty="0"/>
              <a:t>results in worst case behavior if </a:t>
            </a:r>
            <a:r>
              <a:rPr lang="hu-HU" dirty="0" smtClean="0"/>
              <a:t>the </a:t>
            </a:r>
            <a:r>
              <a:rPr lang="en-US" dirty="0" smtClean="0"/>
              <a:t>data </a:t>
            </a:r>
            <a:r>
              <a:rPr lang="en-US" dirty="0"/>
              <a:t>is already </a:t>
            </a:r>
            <a:r>
              <a:rPr lang="en-US" dirty="0" smtClean="0"/>
              <a:t>sorted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 </a:t>
            </a:r>
            <a:r>
              <a:rPr lang="hu-HU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the first element will always be the min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29496" y="3087584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O(N  )</a:t>
            </a:r>
            <a:endParaRPr lang="hu-HU" sz="2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5142444" y="2979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3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0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6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an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well implemented quicksort can outperforms heapsort and merge sort </a:t>
            </a:r>
            <a:r>
              <a:rPr lang="hu-HU" dirty="0" smtClean="0">
                <a:sym typeface="Wingdings" panose="05000000000000000000" pitchFamily="2" charset="2"/>
              </a:rPr>
              <a:t> the main competitors of quicksort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comparison based algorithm  not able to be faster than linearithmic time complexity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i =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9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99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0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3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27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8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1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of </a:t>
            </a:r>
            <a:r>
              <a:rPr lang="hu-HU" dirty="0" err="1" smtClean="0"/>
              <a:t>quicksort</a:t>
            </a:r>
            <a:r>
              <a:rPr lang="hu-HU" dirty="0" smtClean="0"/>
              <a:t> is </a:t>
            </a:r>
            <a:r>
              <a:rPr lang="hu-HU" b="1" dirty="0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stable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keep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relative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equal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in-place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additional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On average case it has </a:t>
            </a:r>
            <a:r>
              <a:rPr lang="hu-HU" b="1" dirty="0" smtClean="0">
                <a:sym typeface="Wingdings" panose="05000000000000000000" pitchFamily="2" charset="2"/>
              </a:rPr>
              <a:t>O(N logN) </a:t>
            </a:r>
            <a:r>
              <a:rPr lang="hu-HU" dirty="0" smtClean="0">
                <a:sym typeface="Wingdings" panose="05000000000000000000" pitchFamily="2" charset="2"/>
              </a:rPr>
              <a:t>running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But the worst case running time is quadratic </a:t>
            </a:r>
            <a:r>
              <a:rPr lang="hu-HU" b="1" dirty="0" smtClean="0">
                <a:sym typeface="Wingdings" panose="05000000000000000000" pitchFamily="2" charset="2"/>
              </a:rPr>
              <a:t>O(N  )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Primitive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dirty="0" err="1" smtClean="0">
                <a:sym typeface="Wingdings" panose="05000000000000000000" pitchFamily="2" charset="2"/>
              </a:rPr>
              <a:t>usually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quicksort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used</a:t>
            </a:r>
            <a:endParaRPr lang="hu-H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Reference types / objects  usually mergesort is used</a:t>
            </a:r>
            <a:endParaRPr lang="hu-H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5817" y="35995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1230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16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4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6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51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91755" y="388380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is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3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5358" y="451109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1745221" y="5009243"/>
            <a:ext cx="142503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31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389713"/>
            <a:ext cx="109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It</a:t>
            </a:r>
            <a:r>
              <a:rPr lang="hu-HU" sz="2000" dirty="0" smtClean="0"/>
              <a:t> is a </a:t>
            </a:r>
            <a:r>
              <a:rPr lang="hu-HU" sz="2000" b="1" dirty="0" err="1" smtClean="0"/>
              <a:t>divide</a:t>
            </a:r>
            <a:r>
              <a:rPr lang="hu-HU" sz="2000" b="1" dirty="0" smtClean="0"/>
              <a:t> and </a:t>
            </a:r>
            <a:r>
              <a:rPr lang="hu-HU" sz="2000" b="1" dirty="0" err="1" smtClean="0"/>
              <a:t>conquer</a:t>
            </a:r>
            <a:r>
              <a:rPr lang="hu-HU" sz="2000" b="1" dirty="0" smtClean="0"/>
              <a:t> </a:t>
            </a:r>
            <a:r>
              <a:rPr lang="hu-HU" sz="2000" dirty="0" err="1" smtClean="0"/>
              <a:t>algorithm</a:t>
            </a:r>
            <a:r>
              <a:rPr lang="hu-HU" sz="2000" dirty="0" smtClean="0"/>
              <a:t> </a:t>
            </a:r>
          </a:p>
          <a:p>
            <a:endParaRPr lang="hu-HU" sz="2000" dirty="0"/>
          </a:p>
          <a:p>
            <a:r>
              <a:rPr lang="hu-HU" sz="2000" dirty="0" smtClean="0"/>
              <a:t>	- </a:t>
            </a:r>
            <a:r>
              <a:rPr lang="hu-HU" sz="2000" dirty="0" err="1" smtClean="0"/>
              <a:t>pick</a:t>
            </a:r>
            <a:r>
              <a:rPr lang="hu-HU" sz="2000" dirty="0" smtClean="0"/>
              <a:t> an </a:t>
            </a:r>
            <a:r>
              <a:rPr lang="hu-HU" sz="2000" dirty="0" err="1" smtClean="0"/>
              <a:t>element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: </a:t>
            </a:r>
            <a:r>
              <a:rPr lang="hu-HU" sz="2000" dirty="0" err="1" smtClean="0"/>
              <a:t>this</a:t>
            </a:r>
            <a:r>
              <a:rPr lang="hu-HU" sz="2000" dirty="0" smtClean="0"/>
              <a:t> is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pivot</a:t>
            </a:r>
            <a:r>
              <a:rPr lang="hu-HU" sz="2000" dirty="0" smtClean="0"/>
              <a:t> </a:t>
            </a:r>
            <a:r>
              <a:rPr lang="hu-HU" sz="2000" dirty="0" err="1" smtClean="0"/>
              <a:t>item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partition</a:t>
            </a:r>
            <a:r>
              <a:rPr lang="hu-HU" sz="2000" dirty="0" smtClean="0"/>
              <a:t> </a:t>
            </a:r>
            <a:r>
              <a:rPr lang="hu-HU" sz="2000" dirty="0" err="1" smtClean="0"/>
              <a:t>phase</a:t>
            </a:r>
            <a:r>
              <a:rPr lang="hu-HU" sz="2000" dirty="0" smtClean="0"/>
              <a:t>: </a:t>
            </a:r>
            <a:r>
              <a:rPr lang="hu-HU" sz="2000" dirty="0" err="1" smtClean="0"/>
              <a:t>rearrange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 </a:t>
            </a:r>
            <a:r>
              <a:rPr lang="hu-HU" sz="2000" dirty="0" err="1" smtClean="0"/>
              <a:t>so</a:t>
            </a:r>
            <a:r>
              <a:rPr lang="hu-HU" sz="2000" dirty="0" smtClean="0"/>
              <a:t> </a:t>
            </a:r>
            <a:r>
              <a:rPr lang="hu-HU" sz="2000" dirty="0" err="1" smtClean="0"/>
              <a:t>that</a:t>
            </a:r>
            <a:r>
              <a:rPr lang="hu-HU" sz="2000" dirty="0" smtClean="0"/>
              <a:t> </a:t>
            </a:r>
            <a:r>
              <a:rPr lang="hu-HU" sz="2000" dirty="0" err="1" smtClean="0"/>
              <a:t>all</a:t>
            </a:r>
            <a:r>
              <a:rPr lang="hu-HU" sz="2000" dirty="0" smtClean="0"/>
              <a:t> </a:t>
            </a:r>
            <a:r>
              <a:rPr lang="hu-HU" sz="2000" dirty="0" err="1" smtClean="0"/>
              <a:t>elements</a:t>
            </a:r>
            <a:r>
              <a:rPr lang="hu-HU" sz="2000" dirty="0" smtClean="0"/>
              <a:t> </a:t>
            </a:r>
            <a:r>
              <a:rPr lang="en-US" sz="2000" dirty="0"/>
              <a:t>with </a:t>
            </a:r>
            <a:r>
              <a:rPr lang="en-US" sz="2000" dirty="0" smtClean="0"/>
              <a:t>values </a:t>
            </a:r>
            <a:r>
              <a:rPr lang="en-US" sz="2000" dirty="0"/>
              <a:t>less </a:t>
            </a:r>
            <a:endParaRPr lang="hu-HU" sz="2000" dirty="0" smtClean="0"/>
          </a:p>
          <a:p>
            <a:r>
              <a:rPr lang="hu-HU" sz="2000" dirty="0" smtClean="0"/>
              <a:t>		</a:t>
            </a:r>
            <a:r>
              <a:rPr lang="en-US" sz="2000" dirty="0" smtClean="0"/>
              <a:t>than </a:t>
            </a:r>
            <a:r>
              <a:rPr lang="en-US" sz="2000" dirty="0"/>
              <a:t>the pivot come before the pivot, while all elements with </a:t>
            </a:r>
            <a:r>
              <a:rPr lang="en-US" sz="2000" dirty="0" smtClean="0"/>
              <a:t>values greater</a:t>
            </a:r>
            <a:endParaRPr lang="hu-HU" sz="2000" dirty="0" smtClean="0"/>
          </a:p>
          <a:p>
            <a:r>
              <a:rPr lang="en-US" sz="2000" dirty="0" smtClean="0"/>
              <a:t> </a:t>
            </a:r>
            <a:r>
              <a:rPr lang="hu-HU" sz="2000" dirty="0" smtClean="0"/>
              <a:t>			</a:t>
            </a:r>
            <a:r>
              <a:rPr lang="en-US" sz="2000" dirty="0" smtClean="0"/>
              <a:t>than </a:t>
            </a:r>
            <a:r>
              <a:rPr lang="en-US" sz="2000" dirty="0"/>
              <a:t>the pivot come after it </a:t>
            </a:r>
            <a:r>
              <a:rPr lang="hu-HU" sz="2000" dirty="0" smtClean="0"/>
              <a:t> // </a:t>
            </a:r>
            <a:r>
              <a:rPr lang="en-US" sz="2000" dirty="0" smtClean="0"/>
              <a:t>equal </a:t>
            </a:r>
            <a:r>
              <a:rPr lang="en-US" sz="2000" dirty="0"/>
              <a:t>values can go either </a:t>
            </a:r>
            <a:r>
              <a:rPr lang="en-US" sz="2000" dirty="0" smtClean="0"/>
              <a:t>way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recursively</a:t>
            </a:r>
            <a:r>
              <a:rPr lang="hu-HU" sz="2000" dirty="0" smtClean="0"/>
              <a:t> </a:t>
            </a:r>
            <a:r>
              <a:rPr lang="hu-HU" sz="2000" dirty="0" err="1" smtClean="0"/>
              <a:t>apply</a:t>
            </a:r>
            <a:r>
              <a:rPr lang="hu-HU" sz="2000" dirty="0" smtClean="0"/>
              <a:t> </a:t>
            </a:r>
            <a:r>
              <a:rPr lang="hu-HU" sz="2000" dirty="0" err="1" smtClean="0"/>
              <a:t>these</a:t>
            </a:r>
            <a:r>
              <a:rPr lang="hu-HU" sz="2000" dirty="0" smtClean="0"/>
              <a:t> </a:t>
            </a:r>
            <a:r>
              <a:rPr lang="hu-HU" sz="2000" dirty="0" err="1" smtClean="0"/>
              <a:t>steps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subarrays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/>
              <a:t>		</a:t>
            </a:r>
            <a:r>
              <a:rPr lang="hu-HU" sz="2000" b="1" dirty="0" smtClean="0"/>
              <a:t>BASE CASE FOR RECURSION</a:t>
            </a:r>
            <a:r>
              <a:rPr lang="hu-HU" sz="2000" dirty="0" smtClean="0"/>
              <a:t>: </a:t>
            </a:r>
            <a:r>
              <a:rPr lang="hu-HU" sz="2000" dirty="0" err="1" smtClean="0"/>
              <a:t>arrays</a:t>
            </a:r>
            <a:r>
              <a:rPr lang="hu-HU" sz="2000" dirty="0" smtClean="0"/>
              <a:t> of </a:t>
            </a:r>
            <a:r>
              <a:rPr lang="hu-HU" sz="2000" dirty="0" err="1" smtClean="0"/>
              <a:t>size</a:t>
            </a:r>
            <a:r>
              <a:rPr lang="hu-HU" sz="2000" dirty="0" smtClean="0"/>
              <a:t> </a:t>
            </a:r>
            <a:r>
              <a:rPr lang="hu-HU" sz="2000" dirty="0" err="1" smtClean="0"/>
              <a:t>zero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one</a:t>
            </a:r>
            <a:r>
              <a:rPr lang="hu-HU" sz="2000" dirty="0" smtClean="0"/>
              <a:t> </a:t>
            </a:r>
            <a:r>
              <a:rPr lang="hu-HU" sz="2000" dirty="0" err="1" smtClean="0"/>
              <a:t>never</a:t>
            </a:r>
            <a:r>
              <a:rPr lang="hu-HU" sz="2000" dirty="0" smtClean="0"/>
              <a:t> </a:t>
            </a:r>
            <a:r>
              <a:rPr lang="hu-HU" sz="2000" dirty="0" err="1" smtClean="0"/>
              <a:t>need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be </a:t>
            </a:r>
            <a:r>
              <a:rPr lang="hu-HU" sz="2000" dirty="0" err="1" smtClean="0"/>
              <a:t>sorted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err="1" smtClean="0"/>
              <a:t>Choosing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b="1" u="sng" dirty="0" err="1" smtClean="0"/>
              <a:t>pivot</a:t>
            </a:r>
            <a:r>
              <a:rPr lang="hu-HU" sz="2000" b="1" u="sng" dirty="0" smtClean="0"/>
              <a:t> </a:t>
            </a:r>
            <a:r>
              <a:rPr lang="hu-HU" sz="2000" b="1" u="sng" dirty="0" err="1" smtClean="0"/>
              <a:t>item</a:t>
            </a:r>
            <a:endParaRPr lang="hu-HU" sz="2000" b="1" u="sng" dirty="0" smtClean="0"/>
          </a:p>
          <a:p>
            <a:r>
              <a:rPr lang="hu-HU" sz="2000" dirty="0" smtClean="0"/>
              <a:t>		</a:t>
            </a:r>
            <a:r>
              <a:rPr lang="hu-HU" sz="2000" dirty="0" err="1" smtClean="0"/>
              <a:t>It</a:t>
            </a:r>
            <a:r>
              <a:rPr lang="hu-HU" sz="2000" dirty="0" smtClean="0"/>
              <a:t> is </a:t>
            </a:r>
            <a:r>
              <a:rPr lang="hu-HU" sz="2000" dirty="0" err="1" smtClean="0"/>
              <a:t>very</a:t>
            </a:r>
            <a:r>
              <a:rPr lang="hu-HU" sz="2000" dirty="0" smtClean="0"/>
              <a:t> </a:t>
            </a:r>
            <a:r>
              <a:rPr lang="hu-HU" sz="2000" dirty="0" err="1" smtClean="0"/>
              <a:t>important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 </a:t>
            </a:r>
            <a:r>
              <a:rPr lang="hu-HU" sz="2000" dirty="0" err="1" smtClean="0">
                <a:sym typeface="Wingdings" panose="05000000000000000000" pitchFamily="2" charset="2"/>
              </a:rPr>
              <a:t>if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keep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bad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pivots</a:t>
            </a:r>
            <a:r>
              <a:rPr lang="hu-HU" sz="2000" dirty="0" smtClean="0">
                <a:sym typeface="Wingdings" panose="05000000000000000000" pitchFamily="2" charset="2"/>
              </a:rPr>
              <a:t>,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running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time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will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be </a:t>
            </a:r>
            <a:r>
              <a:rPr lang="hu-HU" sz="2000" dirty="0" err="1" smtClean="0">
                <a:sym typeface="Wingdings" panose="05000000000000000000" pitchFamily="2" charset="2"/>
              </a:rPr>
              <a:t>quadratic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can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a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at</a:t>
            </a:r>
            <a:r>
              <a:rPr lang="hu-HU" sz="2000" dirty="0" smtClean="0">
                <a:sym typeface="Wingdings" panose="05000000000000000000" pitchFamily="2" charset="2"/>
              </a:rPr>
              <a:t> random  // </a:t>
            </a:r>
            <a:r>
              <a:rPr lang="hu-HU" sz="2000" dirty="0" err="1" smtClean="0">
                <a:sym typeface="Wingdings" panose="05000000000000000000" pitchFamily="2" charset="2"/>
              </a:rPr>
              <a:t>usually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it</a:t>
            </a:r>
            <a:r>
              <a:rPr lang="hu-HU" sz="2000" dirty="0" smtClean="0">
                <a:sym typeface="Wingdings" panose="05000000000000000000" pitchFamily="2" charset="2"/>
              </a:rPr>
              <a:t> is </a:t>
            </a:r>
            <a:r>
              <a:rPr lang="hu-HU" sz="2000" dirty="0" err="1" smtClean="0">
                <a:sym typeface="Wingdings" panose="05000000000000000000" pitchFamily="2" charset="2"/>
              </a:rPr>
              <a:t>working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fine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middle</a:t>
            </a:r>
            <a:r>
              <a:rPr lang="hu-HU" sz="2000" dirty="0" smtClean="0">
                <a:sym typeface="Wingdings" panose="05000000000000000000" pitchFamily="2" charset="2"/>
              </a:rPr>
              <a:t> index of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array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as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06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4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pivot</a:t>
            </a:r>
            <a:r>
              <a:rPr lang="hu-HU" b="1" dirty="0" smtClean="0">
                <a:solidFill>
                  <a:srgbClr val="FF0000"/>
                </a:solidFill>
              </a:rPr>
              <a:t>+1,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3562239" y="5009243"/>
            <a:ext cx="629021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9985620" y="5157423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2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4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4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9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2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7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58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4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3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7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76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if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&gt;=  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  </a:t>
            </a:r>
            <a:r>
              <a:rPr lang="hu-HU" b="1" dirty="0" err="1" smtClean="0">
                <a:solidFill>
                  <a:srgbClr val="FF0000"/>
                </a:solidFill>
              </a:rPr>
              <a:t>return</a:t>
            </a:r>
            <a:endParaRPr lang="hu-HU" b="1" dirty="0" smtClean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2739133" y="591570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: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track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when to terminate our </a:t>
            </a:r>
            <a:r>
              <a:rPr lang="hu-HU" dirty="0" smtClean="0"/>
              <a:t>algo</a:t>
            </a:r>
            <a:r>
              <a:rPr lang="en-US" dirty="0" smtClean="0"/>
              <a:t>r</a:t>
            </a:r>
            <a:r>
              <a:rPr lang="hu-HU" dirty="0" smtClean="0"/>
              <a:t>ithm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4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6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7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2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38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23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6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</a:t>
            </a:r>
            <a:r>
              <a:rPr lang="hu-HU" b="1" dirty="0" smtClean="0">
                <a:solidFill>
                  <a:srgbClr val="FF0000"/>
                </a:solidFill>
              </a:rPr>
              <a:t> = </a:t>
            </a:r>
            <a:r>
              <a:rPr lang="hu-HU" b="1" dirty="0" err="1" smtClean="0">
                <a:solidFill>
                  <a:srgbClr val="FF0000"/>
                </a:solidFill>
              </a:rPr>
              <a:t>partition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partition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array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according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this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5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3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6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4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i++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16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swap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(i,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return</a:t>
            </a:r>
            <a:r>
              <a:rPr lang="hu-HU" b="1" dirty="0">
                <a:solidFill>
                  <a:srgbClr val="FF00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9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quicksort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pivot</a:t>
            </a:r>
            <a:r>
              <a:rPr lang="hu-HU" b="1" dirty="0" smtClean="0">
                <a:solidFill>
                  <a:srgbClr val="FF0000"/>
                </a:solidFill>
              </a:rPr>
              <a:t>+1,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46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1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8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 = (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+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</a:t>
            </a:r>
            <a:r>
              <a:rPr lang="hu-HU" b="1" dirty="0" err="1" smtClean="0">
                <a:solidFill>
                  <a:srgbClr val="FF0000"/>
                </a:solidFill>
              </a:rPr>
              <a:t>pivotIndex</a:t>
            </a:r>
            <a:r>
              <a:rPr lang="hu-HU" b="1" dirty="0" smtClean="0">
                <a:solidFill>
                  <a:srgbClr val="FF0000"/>
                </a:solidFill>
              </a:rPr>
              <a:t>,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)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8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i = 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endParaRPr lang="hu-HU" b="1" dirty="0">
              <a:solidFill>
                <a:srgbClr val="FF00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25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06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5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6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0000"/>
                </a:solidFill>
              </a:rPr>
              <a:t>for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</a:rPr>
              <a:t>j=</a:t>
            </a:r>
            <a:r>
              <a:rPr lang="hu-HU" b="1" dirty="0" err="1" smtClean="0">
                <a:solidFill>
                  <a:srgbClr val="FF0000"/>
                </a:solidFill>
              </a:rPr>
              <a:t>low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to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high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>
                <a:solidFill>
                  <a:srgbClr val="FF0000"/>
                </a:solidFill>
              </a:rPr>
              <a:t>		</a:t>
            </a:r>
            <a:r>
              <a:rPr lang="hu-HU" b="1" dirty="0" err="1">
                <a:solidFill>
                  <a:srgbClr val="FF0000"/>
                </a:solidFill>
              </a:rPr>
              <a:t>if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[j] &lt;= </a:t>
            </a:r>
            <a:r>
              <a:rPr lang="hu-HU" b="1" dirty="0" err="1" smtClean="0">
                <a:solidFill>
                  <a:srgbClr val="FF0000"/>
                </a:solidFill>
              </a:rPr>
              <a:t>array</a:t>
            </a:r>
            <a:r>
              <a:rPr lang="hu-HU" b="1" dirty="0" smtClean="0">
                <a:solidFill>
                  <a:srgbClr val="FF0000"/>
                </a:solidFill>
              </a:rPr>
              <a:t>[</a:t>
            </a:r>
            <a:r>
              <a:rPr lang="hu-HU" b="1" dirty="0" err="1" smtClean="0">
                <a:solidFill>
                  <a:srgbClr val="FF0000"/>
                </a:solidFill>
              </a:rPr>
              <a:t>high</a:t>
            </a:r>
            <a:r>
              <a:rPr lang="hu-HU" b="1" dirty="0" smtClean="0">
                <a:solidFill>
                  <a:srgbClr val="FF0000"/>
                </a:solidFill>
              </a:rPr>
              <a:t>]</a:t>
            </a:r>
            <a:r>
              <a:rPr lang="hu-HU" b="1" dirty="0">
                <a:solidFill>
                  <a:srgbClr val="FF0000"/>
                </a:solidFill>
              </a:rPr>
              <a:t>		</a:t>
            </a:r>
          </a:p>
          <a:p>
            <a:r>
              <a:rPr lang="hu-HU" b="1" dirty="0">
                <a:solidFill>
                  <a:srgbClr val="FF0000"/>
                </a:solidFill>
              </a:rPr>
              <a:t>			</a:t>
            </a:r>
            <a:r>
              <a:rPr lang="hu-HU" b="1" dirty="0" err="1" smtClean="0">
                <a:solidFill>
                  <a:srgbClr val="FF0000"/>
                </a:solidFill>
              </a:rPr>
              <a:t>swap</a:t>
            </a:r>
            <a:r>
              <a:rPr lang="hu-HU" b="1" dirty="0" smtClean="0">
                <a:solidFill>
                  <a:srgbClr val="FF00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17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1437</TotalTime>
  <Words>13244</Words>
  <Application>Microsoft Office PowerPoint</Application>
  <PresentationFormat>Widescreen</PresentationFormat>
  <Paragraphs>5269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3" baseType="lpstr">
      <vt:lpstr>Arial</vt:lpstr>
      <vt:lpstr>Century Gothic</vt:lpstr>
      <vt:lpstr>Wingdings</vt:lpstr>
      <vt:lpstr>Wingdings 3</vt:lpstr>
      <vt:lpstr>Ion</vt:lpstr>
      <vt:lpstr>SORTING ALGORITHMS</vt:lpstr>
      <vt:lpstr>Quicksort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Dr A Al Shami</dc:creator>
  <cp:lastModifiedBy>Ahmad Al Shami</cp:lastModifiedBy>
  <cp:revision>45</cp:revision>
  <dcterms:created xsi:type="dcterms:W3CDTF">2016-04-14T08:40:57Z</dcterms:created>
  <dcterms:modified xsi:type="dcterms:W3CDTF">2020-10-16T11:33:04Z</dcterms:modified>
</cp:coreProperties>
</file>