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361134"/>
            <a:ext cx="609600" cy="715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919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5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53BA-0569-40C3-A706-DBA2E5C1A0F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11693236" cy="2387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Week 5-6_BINARY </a:t>
            </a:r>
            <a:r>
              <a:rPr lang="en-US" sz="5400" b="1" dirty="0">
                <a:solidFill>
                  <a:srgbClr val="FF0000"/>
                </a:solidFill>
              </a:rPr>
              <a:t>SEARCH </a:t>
            </a:r>
            <a:r>
              <a:rPr lang="en-US" sz="5400" b="1" dirty="0" smtClean="0">
                <a:solidFill>
                  <a:srgbClr val="FF0000"/>
                </a:solidFill>
              </a:rPr>
              <a:t>TREES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(</a:t>
            </a:r>
            <a:r>
              <a:rPr lang="en-US" sz="5400" b="1" dirty="0" smtClean="0">
                <a:solidFill>
                  <a:srgbClr val="FF0000"/>
                </a:solidFill>
              </a:rPr>
              <a:t>BST </a:t>
            </a:r>
            <a:r>
              <a:rPr lang="hu-HU" sz="5400" b="1" u="sng" dirty="0"/>
              <a:t>Traversal</a:t>
            </a:r>
            <a:r>
              <a:rPr lang="en-US" sz="5400" b="1" dirty="0" smtClean="0">
                <a:solidFill>
                  <a:srgbClr val="FF0000"/>
                </a:solidFill>
              </a:rPr>
              <a:t>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8145"/>
            <a:ext cx="9144000" cy="157941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Dr. Ahmad Al Shami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September 2020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7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790692" y="4147312"/>
            <a:ext cx="1029512" cy="99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3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790692" y="4147312"/>
            <a:ext cx="1029512" cy="99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2661161" y="3545590"/>
            <a:ext cx="1014470" cy="67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9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790692" y="4147312"/>
            <a:ext cx="1029512" cy="99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2661161" y="3545590"/>
            <a:ext cx="1014470" cy="67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2888310" y="4242022"/>
            <a:ext cx="2487623" cy="1718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7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40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25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30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54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91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594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– 32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03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40924" y="1931831"/>
            <a:ext cx="70061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05341" y="1171977"/>
            <a:ext cx="0" cy="4597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6381" y="1395074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Sorted arrays				Linked lists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16381" y="2434107"/>
            <a:ext cx="7646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a new item		Inserting a new item</a:t>
            </a:r>
          </a:p>
          <a:p>
            <a:r>
              <a:rPr lang="hu-HU" dirty="0"/>
              <a:t>i</a:t>
            </a:r>
            <a:r>
              <a:rPr lang="hu-HU" dirty="0" smtClean="0"/>
              <a:t>s quite slow // O(N)		is very fast // O(1)</a:t>
            </a:r>
          </a:p>
          <a:p>
            <a:endParaRPr lang="hu-HU" dirty="0"/>
          </a:p>
          <a:p>
            <a:r>
              <a:rPr lang="hu-HU" dirty="0" smtClean="0"/>
              <a:t>Searching is quite fast		Searching is sequental</a:t>
            </a:r>
          </a:p>
          <a:p>
            <a:r>
              <a:rPr lang="hu-HU" dirty="0"/>
              <a:t>w</a:t>
            </a:r>
            <a:r>
              <a:rPr lang="hu-HU" dirty="0" smtClean="0"/>
              <a:t>ith binary search 			//  O(N)</a:t>
            </a:r>
          </a:p>
          <a:p>
            <a:r>
              <a:rPr lang="hu-HU" dirty="0"/>
              <a:t> </a:t>
            </a:r>
            <a:r>
              <a:rPr lang="hu-HU" dirty="0" smtClean="0"/>
              <a:t>  // O(logN)</a:t>
            </a:r>
          </a:p>
          <a:p>
            <a:endParaRPr lang="hu-HU" dirty="0"/>
          </a:p>
          <a:p>
            <a:r>
              <a:rPr lang="hu-HU" dirty="0" smtClean="0"/>
              <a:t>Removing an item is slow	Removing an item is fast because</a:t>
            </a:r>
          </a:p>
          <a:p>
            <a:r>
              <a:rPr lang="hu-HU" dirty="0"/>
              <a:t>	</a:t>
            </a:r>
            <a:r>
              <a:rPr lang="hu-HU" dirty="0" smtClean="0"/>
              <a:t>// O(N)			of the references  // O(1)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37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644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– 32 – 55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81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698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– 32 – 55 – 79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99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1123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In-order traversal solution: 1 – 10 – 16 – 19 – 23 – 32 – 55 – 79  SO IT IS THE NUMERICAL ORDERING !!!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02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06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51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07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43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3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extBox 24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49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40924" y="1931831"/>
            <a:ext cx="70061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05341" y="1171977"/>
            <a:ext cx="0" cy="4597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6381" y="1395074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Sorted arrays				Linked lists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16381" y="2434107"/>
            <a:ext cx="7646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a new item		Inserting a new item</a:t>
            </a:r>
          </a:p>
          <a:p>
            <a:r>
              <a:rPr lang="hu-HU" dirty="0"/>
              <a:t>i</a:t>
            </a:r>
            <a:r>
              <a:rPr lang="hu-HU" dirty="0" smtClean="0"/>
              <a:t>s quite slow // O(N)		is very fast // O(1)</a:t>
            </a:r>
          </a:p>
          <a:p>
            <a:endParaRPr lang="hu-HU" dirty="0"/>
          </a:p>
          <a:p>
            <a:r>
              <a:rPr lang="hu-HU" dirty="0" smtClean="0"/>
              <a:t>Searching is quite fast		Searching is sequental</a:t>
            </a:r>
          </a:p>
          <a:p>
            <a:r>
              <a:rPr lang="hu-HU" dirty="0"/>
              <a:t>w</a:t>
            </a:r>
            <a:r>
              <a:rPr lang="hu-HU" dirty="0" smtClean="0"/>
              <a:t>ith binary search 			//  O(N)</a:t>
            </a:r>
          </a:p>
          <a:p>
            <a:r>
              <a:rPr lang="hu-HU" dirty="0"/>
              <a:t> </a:t>
            </a:r>
            <a:r>
              <a:rPr lang="hu-HU" dirty="0" smtClean="0"/>
              <a:t>  // O(logN)</a:t>
            </a:r>
          </a:p>
          <a:p>
            <a:endParaRPr lang="hu-HU" dirty="0"/>
          </a:p>
          <a:p>
            <a:r>
              <a:rPr lang="hu-HU" dirty="0" smtClean="0"/>
              <a:t>Removing an item is slow	Removing an item is fast because</a:t>
            </a:r>
          </a:p>
          <a:p>
            <a:r>
              <a:rPr lang="hu-HU" dirty="0"/>
              <a:t>	</a:t>
            </a:r>
            <a:r>
              <a:rPr lang="hu-HU" dirty="0" smtClean="0"/>
              <a:t>// O(N)			of the references  // O(1)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117239" y="5769735"/>
            <a:ext cx="812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 search trees are going to make all of these operations quite fast,</a:t>
            </a:r>
          </a:p>
          <a:p>
            <a:r>
              <a:rPr lang="hu-HU" dirty="0"/>
              <a:t>w</a:t>
            </a:r>
            <a:r>
              <a:rPr lang="hu-HU" dirty="0" smtClean="0"/>
              <a:t>ith </a:t>
            </a:r>
            <a:r>
              <a:rPr lang="hu-HU" b="1" dirty="0" smtClean="0"/>
              <a:t>O(log N)</a:t>
            </a:r>
            <a:r>
              <a:rPr lang="hu-HU" dirty="0" smtClean="0"/>
              <a:t> time complexity !!!   ~ predictable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39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7479205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13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7479205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459709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86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0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15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1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01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18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– 16  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64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– 16 – 23  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60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– 16 – 23 – 55   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12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BST </a:t>
            </a:r>
            <a:r>
              <a:rPr lang="hu-HU" b="1" u="sng" dirty="0" smtClean="0"/>
              <a:t>Traversal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dirty="0" smtClean="0"/>
              <a:t> </a:t>
            </a:r>
            <a:r>
              <a:rPr lang="hu-HU" dirty="0"/>
              <a:t>In-order traversal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 </a:t>
            </a:r>
            <a:r>
              <a:rPr lang="hu-HU" dirty="0"/>
              <a:t>Pre-order traversal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	</a:t>
            </a:r>
            <a:r>
              <a:rPr lang="hu-HU" dirty="0" smtClean="0"/>
              <a:t>Post-order </a:t>
            </a:r>
            <a:r>
              <a:rPr lang="hu-HU" dirty="0"/>
              <a:t>traversal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99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32 – 10 – 1 – 19 – 16 – 23 – 55 – 79   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hu-HU" u="sng" dirty="0" smtClean="0"/>
              <a:t>Pre-order traversal</a:t>
            </a:r>
            <a:r>
              <a:rPr lang="hu-HU" dirty="0" smtClean="0"/>
              <a:t>: we visit the root+ left subtree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58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Pre-order traversal: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42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3.) </a:t>
            </a:r>
            <a:r>
              <a:rPr lang="hu-HU" u="sng" dirty="0" smtClean="0"/>
              <a:t>Post-order traversal</a:t>
            </a:r>
            <a:r>
              <a:rPr lang="hu-HU" dirty="0" smtClean="0"/>
              <a:t>: we visit the left subtree+ right subtree +</a:t>
            </a:r>
          </a:p>
          <a:p>
            <a:r>
              <a:rPr lang="hu-HU" dirty="0" smtClean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505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		1.) In-order traversal</a:t>
            </a:r>
          </a:p>
          <a:p>
            <a:endParaRPr lang="hu-HU" dirty="0"/>
          </a:p>
          <a:p>
            <a:r>
              <a:rPr lang="hu-HU" dirty="0" smtClean="0"/>
              <a:t>			2.) Pre-order traversal</a:t>
            </a:r>
          </a:p>
          <a:p>
            <a:endParaRPr lang="hu-HU" dirty="0"/>
          </a:p>
          <a:p>
            <a:r>
              <a:rPr lang="hu-HU" dirty="0" smtClean="0"/>
              <a:t>			3.) Post-order traversal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55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8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Average case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Worst case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Space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Insert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Delete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Search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54954" y="2987899"/>
            <a:ext cx="8825659" cy="2614411"/>
          </a:xfrm>
        </p:spPr>
        <p:txBody>
          <a:bodyPr>
            <a:normAutofit/>
          </a:bodyPr>
          <a:lstStyle/>
          <a:p>
            <a:r>
              <a:rPr lang="hu-HU" dirty="0" smtClean="0"/>
              <a:t>What about the </a:t>
            </a:r>
            <a:r>
              <a:rPr lang="hu-HU" u="sng" dirty="0" smtClean="0"/>
              <a:t>worst case</a:t>
            </a:r>
            <a:r>
              <a:rPr lang="hu-HU" dirty="0" smtClean="0"/>
              <a:t> scenarios?</a:t>
            </a:r>
          </a:p>
          <a:p>
            <a:r>
              <a:rPr lang="hu-HU" dirty="0"/>
              <a:t>	</a:t>
            </a:r>
            <a:r>
              <a:rPr lang="hu-HU" dirty="0" smtClean="0"/>
              <a:t>- if the tree becomes unbalanced: the operations running times can be</a:t>
            </a:r>
          </a:p>
          <a:p>
            <a:r>
              <a:rPr lang="hu-HU" dirty="0"/>
              <a:t>	</a:t>
            </a:r>
            <a:r>
              <a:rPr lang="hu-HU" dirty="0" smtClean="0"/>
              <a:t>	reduced to </a:t>
            </a:r>
            <a:r>
              <a:rPr lang="hu-HU" b="1" dirty="0" smtClean="0"/>
              <a:t>O(N)</a:t>
            </a:r>
            <a:r>
              <a:rPr lang="hu-HU" dirty="0" smtClean="0"/>
              <a:t> in the worst case</a:t>
            </a:r>
          </a:p>
          <a:p>
            <a:r>
              <a:rPr lang="hu-HU" dirty="0"/>
              <a:t>	</a:t>
            </a:r>
            <a:r>
              <a:rPr lang="hu-HU" dirty="0" smtClean="0"/>
              <a:t>- thats why it is important to keep a tree as balanced as possible</a:t>
            </a:r>
          </a:p>
        </p:txBody>
      </p:sp>
    </p:spTree>
    <p:extLst>
      <p:ext uri="{BB962C8B-B14F-4D97-AF65-F5344CB8AC3E}">
        <p14:creationId xmlns:p14="http://schemas.microsoft.com/office/powerpoint/2010/main" val="15616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66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9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Traversal</a:t>
            </a:r>
            <a:r>
              <a:rPr lang="hu-HU" dirty="0" smtClean="0"/>
              <a:t>: sometimes it is neccessary to visit every node in the tree</a:t>
            </a:r>
          </a:p>
          <a:p>
            <a:r>
              <a:rPr lang="hu-HU" dirty="0"/>
              <a:t>	</a:t>
            </a:r>
            <a:r>
              <a:rPr lang="hu-HU" dirty="0" smtClean="0"/>
              <a:t>	We can do it several ways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hu-HU" u="sng" dirty="0" smtClean="0"/>
              <a:t>In-order traversal</a:t>
            </a:r>
            <a:r>
              <a:rPr lang="hu-HU" dirty="0" smtClean="0"/>
              <a:t>: we visit the left subtree + the root node +</a:t>
            </a:r>
          </a:p>
          <a:p>
            <a:r>
              <a:rPr lang="hu-HU" dirty="0" smtClean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5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2853</Words>
  <Application>Microsoft Office PowerPoint</Application>
  <PresentationFormat>Widescreen</PresentationFormat>
  <Paragraphs>642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1_Office Theme</vt:lpstr>
      <vt:lpstr>Week 5-6_BINARY SEARCH TREES (BST Traversal)</vt:lpstr>
      <vt:lpstr>PowerPoint Presentation</vt:lpstr>
      <vt:lpstr>PowerPoint Presentation</vt:lpstr>
      <vt:lpstr>BST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Week4_Linked Lists</dc:title>
  <dc:creator>Ahmad Al Shami</dc:creator>
  <cp:lastModifiedBy>Ahmad Al Shami</cp:lastModifiedBy>
  <cp:revision>13</cp:revision>
  <dcterms:created xsi:type="dcterms:W3CDTF">2020-09-04T13:49:53Z</dcterms:created>
  <dcterms:modified xsi:type="dcterms:W3CDTF">2020-09-18T14:39:37Z</dcterms:modified>
</cp:coreProperties>
</file>