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8" r:id="rId8"/>
    <p:sldId id="261" r:id="rId9"/>
    <p:sldId id="266" r:id="rId10"/>
    <p:sldId id="269" r:id="rId11"/>
    <p:sldId id="262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C53-2C03-4048-9350-16AB85B2AAF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1F8F-7CD7-493B-9D2D-40A03B8194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13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C53-2C03-4048-9350-16AB85B2AAF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1F8F-7CD7-493B-9D2D-40A03B81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3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C53-2C03-4048-9350-16AB85B2AAF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1F8F-7CD7-493B-9D2D-40A03B81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C53-2C03-4048-9350-16AB85B2AAF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1F8F-7CD7-493B-9D2D-40A03B81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9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C53-2C03-4048-9350-16AB85B2AAF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1F8F-7CD7-493B-9D2D-40A03B8194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44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C53-2C03-4048-9350-16AB85B2AAF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1F8F-7CD7-493B-9D2D-40A03B81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C53-2C03-4048-9350-16AB85B2AAF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1F8F-7CD7-493B-9D2D-40A03B81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3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C53-2C03-4048-9350-16AB85B2AAF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1F8F-7CD7-493B-9D2D-40A03B81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4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C53-2C03-4048-9350-16AB85B2AAF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1F8F-7CD7-493B-9D2D-40A03B81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6A9C53-2C03-4048-9350-16AB85B2AAF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151F8F-7CD7-493B-9D2D-40A03B81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C53-2C03-4048-9350-16AB85B2AAF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1F8F-7CD7-493B-9D2D-40A03B81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7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6A9C53-2C03-4048-9350-16AB85B2AAF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151F8F-7CD7-493B-9D2D-40A03B8194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4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spguru.com/dsp/faqs/multirate/interpolation/" TargetMode="External"/><Relationship Id="rId7" Type="http://schemas.openxmlformats.org/officeDocument/2006/relationships/hyperlink" Target="https://dspguru.com/dsp/howtos/how-to-interpolate-in-time-domain-by-zero-padding-in-frequency-domain/" TargetMode="External"/><Relationship Id="rId2" Type="http://schemas.openxmlformats.org/officeDocument/2006/relationships/hyperlink" Target="https://guides.lib.umich.edu/c.php?g=282942&amp;p=188534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iassa.net/?page_id=207" TargetMode="External"/><Relationship Id="rId5" Type="http://schemas.openxmlformats.org/officeDocument/2006/relationships/hyperlink" Target="https://ieeexplore.ieee.org/stamp/stamp.jsp?arnumber=8590698" TargetMode="External"/><Relationship Id="rId4" Type="http://schemas.openxmlformats.org/officeDocument/2006/relationships/hyperlink" Target="https://dspguru.com/dsp/faqs/multirate/decima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17CE-F98E-4B33-A7F9-8299B0BFE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434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Image Resizing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7CB49-DB6F-42B8-9C27-C49E2A1D8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Ryan Mia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FE5FE-D096-4FCA-A34F-EBB6583D7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4" y="2928572"/>
            <a:ext cx="5117592" cy="26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5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FD22C-39E4-45F5-9ECC-2E29BECFE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72084" cy="57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69E504-06C1-413A-BFB3-740417035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556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B52C5F-1E9F-4BF3-98E1-194EA259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E2A28-27C9-45A2-A1CF-DE9EC2627F63}"/>
              </a:ext>
            </a:extLst>
          </p:cNvPr>
          <p:cNvSpPr txBox="1"/>
          <p:nvPr/>
        </p:nvSpPr>
        <p:spPr>
          <a:xfrm>
            <a:off x="2920753" y="62144"/>
            <a:ext cx="80698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</a:rPr>
              <a:t>Fourier Transform Method</a:t>
            </a:r>
          </a:p>
        </p:txBody>
      </p:sp>
    </p:spTree>
    <p:extLst>
      <p:ext uri="{BB962C8B-B14F-4D97-AF65-F5344CB8AC3E}">
        <p14:creationId xmlns:p14="http://schemas.microsoft.com/office/powerpoint/2010/main" val="231075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AD85-20EB-491F-9CF3-5F033570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5600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E9EBD-F7C4-483E-8B66-19301FA0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094" y="2005532"/>
            <a:ext cx="10058400" cy="402336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Image Resizing is intertwined with interpolation and decimation of your sample rate</a:t>
            </a:r>
          </a:p>
          <a:p>
            <a:endParaRPr lang="en-US" sz="3600" dirty="0"/>
          </a:p>
          <a:p>
            <a:r>
              <a:rPr lang="en-US" sz="3600" dirty="0"/>
              <a:t>Nearest Neighbor and FDZP are two (of many) techniques and use different principles to solve</a:t>
            </a:r>
          </a:p>
          <a:p>
            <a:endParaRPr lang="en-US" sz="3600" dirty="0"/>
          </a:p>
          <a:p>
            <a:r>
              <a:rPr lang="en-US" sz="3600" dirty="0"/>
              <a:t>But both had flaws and any algorithm will be imperfect, improvements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4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2C5F-1E9F-4BF3-98E1-194EA259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C23B-5144-4C04-8742-A157FA4F5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https://guides.lib.umich.edu/c.php?g=282942&amp;p=1885347</a:t>
            </a:r>
            <a:endParaRPr lang="en-US" dirty="0"/>
          </a:p>
          <a:p>
            <a:r>
              <a:rPr lang="en-US" dirty="0"/>
              <a:t>[2] </a:t>
            </a:r>
            <a:r>
              <a:rPr lang="en-US" dirty="0">
                <a:hlinkClick r:id="rId3"/>
              </a:rPr>
              <a:t>https://dspguru.com/dsp/faqs/multirate/interpolation/</a:t>
            </a:r>
            <a:r>
              <a:rPr lang="en-US" dirty="0"/>
              <a:t> </a:t>
            </a:r>
          </a:p>
          <a:p>
            <a:r>
              <a:rPr lang="en-US" dirty="0"/>
              <a:t>[3] </a:t>
            </a:r>
            <a:r>
              <a:rPr lang="en-US" dirty="0">
                <a:hlinkClick r:id="rId4"/>
              </a:rPr>
              <a:t>https://dspguru.com/dsp/faqs/multirate/decimation/</a:t>
            </a:r>
            <a:endParaRPr lang="en-US" dirty="0"/>
          </a:p>
          <a:p>
            <a:r>
              <a:rPr lang="en-US" dirty="0"/>
              <a:t>[4] </a:t>
            </a:r>
            <a:r>
              <a:rPr lang="en-US" dirty="0">
                <a:hlinkClick r:id="rId5"/>
              </a:rPr>
              <a:t>https://ieeexplore.ieee.org/stamp/stamp.jsp?arnumber=8590698</a:t>
            </a:r>
            <a:endParaRPr lang="en-US" dirty="0"/>
          </a:p>
          <a:p>
            <a:r>
              <a:rPr lang="en-US" dirty="0"/>
              <a:t>[5] </a:t>
            </a:r>
            <a:r>
              <a:rPr lang="en-US" dirty="0">
                <a:hlinkClick r:id="rId6"/>
              </a:rPr>
              <a:t>https://www.giassa.net/?page_id=207</a:t>
            </a:r>
            <a:endParaRPr lang="en-US" dirty="0"/>
          </a:p>
          <a:p>
            <a:r>
              <a:rPr lang="en-US" dirty="0"/>
              <a:t>[6] </a:t>
            </a:r>
            <a:r>
              <a:rPr lang="en-US" dirty="0">
                <a:hlinkClick r:id="rId7"/>
              </a:rPr>
              <a:t>https://dspguru.com/dsp/howtos/how-to-interpolate-in-time-domain-by-zero-padding-in-frequency-domain/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3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63BF-0FD9-43A6-95DF-CD22974B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015"/>
            <a:ext cx="10058400" cy="1450757"/>
          </a:xfrm>
        </p:spPr>
        <p:txBody>
          <a:bodyPr/>
          <a:lstStyle/>
          <a:p>
            <a:r>
              <a:rPr lang="en-US" dirty="0"/>
              <a:t>Stretching vs Resizing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3F9D-2D22-4F29-B222-4AE2E1875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/>
              <a:t>Stretching – </a:t>
            </a:r>
            <a:r>
              <a:rPr lang="en-US" sz="3400" dirty="0"/>
              <a:t>Changes the dimensions of the pixels in an 			     image</a:t>
            </a:r>
            <a:r>
              <a:rPr lang="en-US" sz="3400" baseline="30000" dirty="0"/>
              <a:t>[1]</a:t>
            </a:r>
            <a:r>
              <a:rPr lang="en-US" sz="3400" b="1" dirty="0"/>
              <a:t> </a:t>
            </a:r>
          </a:p>
          <a:p>
            <a:pPr marL="0" indent="0">
              <a:buNone/>
            </a:pPr>
            <a:endParaRPr lang="en-US" sz="3400" b="1" dirty="0"/>
          </a:p>
          <a:p>
            <a:pPr marL="0" indent="0">
              <a:buNone/>
            </a:pPr>
            <a:r>
              <a:rPr lang="en-US" sz="3400" b="1" dirty="0"/>
              <a:t>Resizing – </a:t>
            </a:r>
            <a:r>
              <a:rPr lang="en-US" sz="3400" dirty="0"/>
              <a:t>Increases or decreases number of pixels from       		 an image</a:t>
            </a:r>
            <a:r>
              <a:rPr lang="en-US" sz="3400" baseline="30000" dirty="0"/>
              <a:t>[1]</a:t>
            </a:r>
            <a:endParaRPr lang="en-US" sz="3400" dirty="0"/>
          </a:p>
          <a:p>
            <a:endParaRPr 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10955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C23B-5144-4C04-8742-A157FA4F5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Interpolation</a:t>
            </a:r>
            <a:r>
              <a:rPr lang="en-US" sz="2800" dirty="0"/>
              <a:t> - Creates samples in between our original pixels, creating an output similar to if the original image was sampled at a higher rate</a:t>
            </a:r>
            <a:r>
              <a:rPr lang="en-US" sz="2800" baseline="30000" dirty="0"/>
              <a:t>[2]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Decimation – </a:t>
            </a:r>
            <a:r>
              <a:rPr lang="en-US" sz="2800" dirty="0"/>
              <a:t>Removes samples from our original image, creating an output with less samples</a:t>
            </a:r>
            <a:r>
              <a:rPr lang="en-US" sz="2800" baseline="30000" dirty="0"/>
              <a:t>[3]</a:t>
            </a:r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The focus of this presentation will be on Interpolation (Upscaling)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52C5F-1E9F-4BF3-98E1-194EA259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1431"/>
            <a:ext cx="10058400" cy="1450757"/>
          </a:xfrm>
        </p:spPr>
        <p:txBody>
          <a:bodyPr/>
          <a:lstStyle/>
          <a:p>
            <a:r>
              <a:rPr lang="en-US" dirty="0"/>
              <a:t>Interpolation and Decimation</a:t>
            </a:r>
          </a:p>
        </p:txBody>
      </p:sp>
    </p:spTree>
    <p:extLst>
      <p:ext uri="{BB962C8B-B14F-4D97-AF65-F5344CB8AC3E}">
        <p14:creationId xmlns:p14="http://schemas.microsoft.com/office/powerpoint/2010/main" val="274753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5CE4-3DAA-4575-8E95-73358B1C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Information can not be create from nothing, so we need to “guess” what the up sampled pixels will be</a:t>
            </a:r>
            <a:r>
              <a:rPr lang="en-US" sz="3400" baseline="30000" dirty="0"/>
              <a:t>[1]</a:t>
            </a: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/>
              <a:t>We will look at two fundamentally different ways to do this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56A35-4A7D-41C2-8441-7913FF7F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Upscaling Crux</a:t>
            </a:r>
          </a:p>
        </p:txBody>
      </p:sp>
    </p:spTree>
    <p:extLst>
      <p:ext uri="{BB962C8B-B14F-4D97-AF65-F5344CB8AC3E}">
        <p14:creationId xmlns:p14="http://schemas.microsoft.com/office/powerpoint/2010/main" val="54885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2C5F-1E9F-4BF3-98E1-194EA259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C23B-5144-4C04-8742-A157FA4F5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Nearest-neighbor</a:t>
            </a:r>
            <a:endParaRPr lang="en-US" sz="3400" dirty="0"/>
          </a:p>
          <a:p>
            <a:endParaRPr lang="en-US" sz="3400" dirty="0"/>
          </a:p>
          <a:p>
            <a:r>
              <a:rPr lang="en-US" sz="3600" dirty="0"/>
              <a:t>Frequency-Domain Zero-Padding</a:t>
            </a:r>
          </a:p>
          <a:p>
            <a:endParaRPr lang="en-US" sz="3400" dirty="0"/>
          </a:p>
          <a:p>
            <a:r>
              <a:rPr lang="en-US" sz="3400" dirty="0"/>
              <a:t>There are many more…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0EE00-0A14-4CC0-A693-7F541704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295" y="2245541"/>
            <a:ext cx="3400425" cy="2562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963B1B-3413-41BE-9F17-72C90117CE76}"/>
              </a:ext>
            </a:extLst>
          </p:cNvPr>
          <p:cNvSpPr txBox="1"/>
          <p:nvPr/>
        </p:nvSpPr>
        <p:spPr>
          <a:xfrm>
            <a:off x="8149701" y="5131293"/>
            <a:ext cx="248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 at Scale</a:t>
            </a:r>
            <a:r>
              <a:rPr lang="en-US" baseline="30000" dirty="0"/>
              <a:t>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5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2C5F-1E9F-4BF3-98E1-194EA259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C23B-5144-4C04-8742-A157FA4F5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400" dirty="0"/>
              <a:t>Naive algorithm that takes advantage of spatial locality to interpolate intermediary samples by copying the nearest sample</a:t>
            </a:r>
            <a:r>
              <a:rPr lang="en-US" sz="3400" baseline="30000" dirty="0"/>
              <a:t>[5]</a:t>
            </a:r>
          </a:p>
          <a:p>
            <a:endParaRPr lang="en-US" sz="3400" baseline="30000" dirty="0"/>
          </a:p>
          <a:p>
            <a:r>
              <a:rPr lang="en-US" sz="3400" dirty="0"/>
              <a:t>The naivety of this algorithm causes jagged edges and distorted spots. </a:t>
            </a:r>
          </a:p>
          <a:p>
            <a:endParaRPr lang="en-US" sz="3400" dirty="0"/>
          </a:p>
          <a:p>
            <a:r>
              <a:rPr lang="en-US" sz="3400" dirty="0"/>
              <a:t>Bilinear and Bicubic interpolations use information from multiple surrounding pixels to improve image quality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68999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0F1F21-6A9D-4F91-91EF-8ED515EA1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22058" cy="640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8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C98D25-EA3C-46DF-A38B-B1D8334C1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71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B52C5F-1E9F-4BF3-98E1-194EA259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A0727-9ACC-445A-98F8-29C25301EDBE}"/>
              </a:ext>
            </a:extLst>
          </p:cNvPr>
          <p:cNvSpPr txBox="1"/>
          <p:nvPr/>
        </p:nvSpPr>
        <p:spPr>
          <a:xfrm>
            <a:off x="2631595" y="0"/>
            <a:ext cx="80698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</a:rPr>
              <a:t>Nearest-Neighbor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2315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79D4-7F7D-47FD-B512-F40029AC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5153"/>
            <a:ext cx="10561320" cy="1450757"/>
          </a:xfrm>
        </p:spPr>
        <p:txBody>
          <a:bodyPr>
            <a:normAutofit/>
          </a:bodyPr>
          <a:lstStyle/>
          <a:p>
            <a:r>
              <a:rPr lang="en-US" sz="4400" dirty="0"/>
              <a:t>Frequency-Domain Zero-Padding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843E-CB5F-467C-AE4D-653CCF23C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6144"/>
            <a:ext cx="10058400" cy="4072950"/>
          </a:xfrm>
        </p:spPr>
        <p:txBody>
          <a:bodyPr>
            <a:normAutofit/>
          </a:bodyPr>
          <a:lstStyle/>
          <a:p>
            <a:r>
              <a:rPr lang="en-US" sz="3100" dirty="0"/>
              <a:t>Use  Fourier Transform (FFT) to go to frequency domain, add samples in the frequency domain, and then inverse FFT back to Spatial Domain</a:t>
            </a:r>
            <a:r>
              <a:rPr lang="en-US" sz="3100" baseline="30000" dirty="0"/>
              <a:t>[6]</a:t>
            </a:r>
            <a:endParaRPr lang="en-US" sz="3100" dirty="0"/>
          </a:p>
          <a:p>
            <a:endParaRPr lang="en-US" sz="3100" dirty="0"/>
          </a:p>
          <a:p>
            <a:r>
              <a:rPr lang="en-US" sz="3100" dirty="0"/>
              <a:t>The “FFT” is split into four </a:t>
            </a:r>
          </a:p>
          <a:p>
            <a:r>
              <a:rPr lang="en-US" sz="3100" dirty="0"/>
              <a:t>section, and Zero-padded until</a:t>
            </a:r>
          </a:p>
          <a:p>
            <a:r>
              <a:rPr lang="en-US" sz="3100" dirty="0"/>
              <a:t>size is met in X and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20480-AABD-4661-BA65-9BC50D47D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388" y="3380013"/>
            <a:ext cx="5368241" cy="248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455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1503</TotalTime>
  <Words>421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Image Resizing Algorithms</vt:lpstr>
      <vt:lpstr>Stretching vs Resizing</vt:lpstr>
      <vt:lpstr>Interpolation and Decimation</vt:lpstr>
      <vt:lpstr>Image Upscaling Crux</vt:lpstr>
      <vt:lpstr>Algorithms Covered</vt:lpstr>
      <vt:lpstr>Nearest-Neighbor Interpolation</vt:lpstr>
      <vt:lpstr>PowerPoint Presentation</vt:lpstr>
      <vt:lpstr> </vt:lpstr>
      <vt:lpstr>Frequency-Domain Zero-Padding Interpolation</vt:lpstr>
      <vt:lpstr>PowerPoint Presentation</vt:lpstr>
      <vt:lpstr> </vt:lpstr>
      <vt:lpstr>Takeaways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Scaling Techniques</dc:title>
  <dc:creator>Ryan Mia</dc:creator>
  <cp:lastModifiedBy>Ryan Mia</cp:lastModifiedBy>
  <cp:revision>36</cp:revision>
  <dcterms:created xsi:type="dcterms:W3CDTF">2020-07-22T21:39:58Z</dcterms:created>
  <dcterms:modified xsi:type="dcterms:W3CDTF">2020-08-10T21:19:06Z</dcterms:modified>
</cp:coreProperties>
</file>