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4bfd932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44bfd932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4bfd9321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4bfd9321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4bfd9321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4bfd9321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4bfd9321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4bfd9321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4bfd9321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4bfd9321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9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Thread AI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35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Gaurang &amp; Ryan M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389900" y="2294700"/>
            <a:ext cx="208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Generative AI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2294700"/>
            <a:ext cx="228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Open Source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854300" y="2294700"/>
            <a:ext cx="428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Legal Document Generation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130150" y="3169325"/>
            <a:ext cx="488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Built Specifically For IP Attorneys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We designed CaseThread AI to answer a simple question: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How can we harness the power of generative AI for IP attorneys?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IP Attorneys are </a:t>
            </a:r>
            <a:r>
              <a:rPr lang="en" sz="2000"/>
              <a:t>drowning</a:t>
            </a:r>
            <a:r>
              <a:rPr lang="en" sz="2000"/>
              <a:t> in paperwork.</a:t>
            </a:r>
            <a:endParaRPr sz="2000"/>
          </a:p>
        </p:txBody>
      </p:sp>
      <p:sp>
        <p:nvSpPr>
          <p:cNvPr id="72" name="Google Shape;72;p15"/>
          <p:cNvSpPr txBox="1"/>
          <p:nvPr/>
        </p:nvSpPr>
        <p:spPr>
          <a:xfrm>
            <a:off x="311700" y="1725175"/>
            <a:ext cx="629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IP Attorneys need intelligent document organization.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11700" y="2217775"/>
            <a:ext cx="743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IP Attorneys need to be in complete control of their data.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What?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We help IP Attorneys </a:t>
            </a:r>
            <a:r>
              <a:rPr lang="en" sz="2000"/>
              <a:t>acquire</a:t>
            </a:r>
            <a:r>
              <a:rPr lang="en" sz="2000"/>
              <a:t> the most valuable of assets…</a:t>
            </a:r>
            <a:endParaRPr sz="2000"/>
          </a:p>
        </p:txBody>
      </p:sp>
      <p:sp>
        <p:nvSpPr>
          <p:cNvPr id="80" name="Google Shape;80;p16"/>
          <p:cNvSpPr txBox="1"/>
          <p:nvPr/>
        </p:nvSpPr>
        <p:spPr>
          <a:xfrm>
            <a:off x="311700" y="1786513"/>
            <a:ext cx="727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2"/>
                </a:solidFill>
              </a:rPr>
              <a:t>More Time!</a:t>
            </a:r>
            <a:endParaRPr i="1" sz="3000">
              <a:solidFill>
                <a:schemeClr val="dk2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11700" y="2571750"/>
            <a:ext cx="819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2"/>
                </a:solidFill>
              </a:rPr>
              <a:t>Improved Work Product!</a:t>
            </a:r>
            <a:endParaRPr i="1" sz="3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CaseThread AI</a:t>
            </a:r>
            <a:endParaRPr sz="2400"/>
          </a:p>
        </p:txBody>
      </p:sp>
      <p:sp>
        <p:nvSpPr>
          <p:cNvPr id="88" name="Google Shape;88;p17"/>
          <p:cNvSpPr txBox="1"/>
          <p:nvPr/>
        </p:nvSpPr>
        <p:spPr>
          <a:xfrm>
            <a:off x="460125" y="1715150"/>
            <a:ext cx="809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Saves IP Attorneys Dozens of Hours a Week on Document Generation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0" y="2672250"/>
            <a:ext cx="64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Intelligently Organizes Attorney Document Storage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60125" y="3133950"/>
            <a:ext cx="673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Client Data Never Leaves The Office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098525" y="2210550"/>
            <a:ext cx="782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By Turbocharging Their Workflow with Context Aware AI Tools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Demo by Gaurang:</a:t>
            </a:r>
            <a:endParaRPr sz="3600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